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E9E6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22FD34-F541-4FFE-B062-33D56FE7C098}" type="doc">
      <dgm:prSet loTypeId="urn:microsoft.com/office/officeart/2005/8/layout/default" loCatId="list" qsTypeId="urn:microsoft.com/office/officeart/2005/8/quickstyle/simple2" qsCatId="simple" csTypeId="urn:microsoft.com/office/officeart/2005/8/colors/accent5_2" csCatId="accent5" phldr="1"/>
      <dgm:spPr>
        <a:scene3d>
          <a:camera prst="orthographicFront">
            <a:rot lat="0" lon="0" rev="0"/>
          </a:camera>
          <a:lightRig rig="soft" dir="t">
            <a:rot lat="0" lon="0" rev="0"/>
          </a:lightRig>
        </a:scene3d>
      </dgm:spPr>
      <dgm:t>
        <a:bodyPr/>
        <a:lstStyle/>
        <a:p>
          <a:endParaRPr lang="en-US"/>
        </a:p>
      </dgm:t>
    </dgm:pt>
    <dgm:pt modelId="{B6CDC7A6-AA76-401F-8066-CC81F4BA1552}">
      <dgm:prSet/>
      <dgm:spPr>
        <a:gradFill flip="none" rotWithShape="0">
          <a:gsLst>
            <a:gs pos="0">
              <a:schemeClr val="accent5">
                <a:hueOff val="0"/>
                <a:satOff val="0"/>
                <a:lumOff val="0"/>
                <a:shade val="30000"/>
                <a:satMod val="115000"/>
              </a:schemeClr>
            </a:gs>
            <a:gs pos="50000">
              <a:schemeClr val="accent5">
                <a:hueOff val="0"/>
                <a:satOff val="0"/>
                <a:lumOff val="0"/>
                <a:shade val="67500"/>
                <a:satMod val="115000"/>
              </a:schemeClr>
            </a:gs>
            <a:gs pos="100000">
              <a:schemeClr val="accent5">
                <a:hueOff val="0"/>
                <a:satOff val="0"/>
                <a:lumOff val="0"/>
                <a:shade val="100000"/>
                <a:satMod val="115000"/>
              </a:schemeClr>
            </a:gs>
          </a:gsLst>
          <a:lin ang="5400000" scaled="1"/>
          <a:tileRect/>
        </a:gra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latin typeface="Times New Roman" panose="02020603050405020304" pitchFamily="18" charset="0"/>
              <a:cs typeface="Times New Roman" panose="02020603050405020304" pitchFamily="18" charset="0"/>
            </a:rPr>
            <a:t>Sula Vineyards (Maharashtra</a:t>
          </a:r>
          <a:r>
            <a:rPr lang="en-IN" dirty="0"/>
            <a:t>)</a:t>
          </a:r>
          <a:endParaRPr lang="en-US" dirty="0"/>
        </a:p>
      </dgm:t>
    </dgm:pt>
    <dgm:pt modelId="{51FC7A8A-C371-4186-B74A-BE1562230AFC}" type="parTrans" cxnId="{F0160B01-8B3F-49BD-87B7-D6EC9DC0D647}">
      <dgm:prSet/>
      <dgm:spPr/>
      <dgm:t>
        <a:bodyPr/>
        <a:lstStyle/>
        <a:p>
          <a:endParaRPr lang="en-US"/>
        </a:p>
      </dgm:t>
    </dgm:pt>
    <dgm:pt modelId="{B659C510-1FD7-4DB8-BD42-51CC5433D443}" type="sibTrans" cxnId="{F0160B01-8B3F-49BD-87B7-D6EC9DC0D647}">
      <dgm:prSet/>
      <dgm:spPr/>
      <dgm:t>
        <a:bodyPr/>
        <a:lstStyle/>
        <a:p>
          <a:endParaRPr lang="en-US"/>
        </a:p>
      </dgm:t>
    </dgm:pt>
    <dgm:pt modelId="{A4F46D81-FCAE-43E9-81AB-E46E7D9F85A8}">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Grover </a:t>
          </a:r>
          <a:r>
            <a:rPr lang="en-IN" sz="2400" kern="1200" dirty="0" err="1">
              <a:solidFill>
                <a:prstClr val="white"/>
              </a:solidFill>
              <a:latin typeface="Times New Roman" panose="02020603050405020304" pitchFamily="18" charset="0"/>
              <a:ea typeface="+mn-ea"/>
              <a:cs typeface="Times New Roman" panose="02020603050405020304" pitchFamily="18" charset="0"/>
            </a:rPr>
            <a:t>Zampa</a:t>
          </a:r>
          <a:r>
            <a:rPr lang="en-IN" sz="2400" kern="1200" dirty="0">
              <a:solidFill>
                <a:prstClr val="white"/>
              </a:solidFill>
              <a:latin typeface="Times New Roman" panose="02020603050405020304" pitchFamily="18" charset="0"/>
              <a:ea typeface="+mn-ea"/>
              <a:cs typeface="Times New Roman" panose="02020603050405020304" pitchFamily="18" charset="0"/>
            </a:rPr>
            <a:t> Vineyards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4C8878BD-5292-4741-AF56-967C8D542F82}" type="parTrans" cxnId="{077C78F1-0CF9-41BB-9249-C374D35A911A}">
      <dgm:prSet/>
      <dgm:spPr/>
      <dgm:t>
        <a:bodyPr/>
        <a:lstStyle/>
        <a:p>
          <a:endParaRPr lang="en-US"/>
        </a:p>
      </dgm:t>
    </dgm:pt>
    <dgm:pt modelId="{80A24438-AB0C-4F0F-959F-6C64472062CB}" type="sibTrans" cxnId="{077C78F1-0CF9-41BB-9249-C374D35A911A}">
      <dgm:prSet/>
      <dgm:spPr/>
      <dgm:t>
        <a:bodyPr/>
        <a:lstStyle/>
        <a:p>
          <a:endParaRPr lang="en-US"/>
        </a:p>
      </dgm:t>
    </dgm:pt>
    <dgm:pt modelId="{481E846A-8E3D-4E6B-90EF-E4E9E62CF51B}">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Fratelli Wines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6E37222C-9717-4DC1-B447-0C683D84C85E}" type="parTrans" cxnId="{8F61985B-9347-4AAD-9E07-D5EDE7D5B00F}">
      <dgm:prSet/>
      <dgm:spPr/>
      <dgm:t>
        <a:bodyPr/>
        <a:lstStyle/>
        <a:p>
          <a:endParaRPr lang="en-US"/>
        </a:p>
      </dgm:t>
    </dgm:pt>
    <dgm:pt modelId="{75034624-D100-4629-913F-67CA42709A0D}" type="sibTrans" cxnId="{8F61985B-9347-4AAD-9E07-D5EDE7D5B00F}">
      <dgm:prSet/>
      <dgm:spPr/>
      <dgm:t>
        <a:bodyPr/>
        <a:lstStyle/>
        <a:p>
          <a:endParaRPr lang="en-US"/>
        </a:p>
      </dgm:t>
    </dgm:pt>
    <dgm:pt modelId="{669B55D5-16FF-4BAB-9CEB-8DA25E30F8EB}">
      <dgm:prSet/>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r>
            <a:rPr lang="en-IN" dirty="0">
              <a:latin typeface="Times New Roman" panose="02020603050405020304" pitchFamily="18" charset="0"/>
              <a:cs typeface="Times New Roman" panose="02020603050405020304" pitchFamily="18" charset="0"/>
            </a:rPr>
            <a:t>Chateau </a:t>
          </a:r>
          <a:r>
            <a:rPr lang="en-IN" dirty="0" err="1">
              <a:latin typeface="Times New Roman" panose="02020603050405020304" pitchFamily="18" charset="0"/>
              <a:cs typeface="Times New Roman" panose="02020603050405020304" pitchFamily="18" charset="0"/>
            </a:rPr>
            <a:t>Indage</a:t>
          </a:r>
          <a:r>
            <a:rPr lang="en-IN" dirty="0">
              <a:latin typeface="Times New Roman" panose="02020603050405020304" pitchFamily="18" charset="0"/>
              <a:cs typeface="Times New Roman" panose="02020603050405020304" pitchFamily="18" charset="0"/>
            </a:rPr>
            <a:t> (Maharashtra)</a:t>
          </a:r>
          <a:endParaRPr lang="en-US" dirty="0">
            <a:latin typeface="Times New Roman" panose="02020603050405020304" pitchFamily="18" charset="0"/>
            <a:cs typeface="Times New Roman" panose="02020603050405020304" pitchFamily="18" charset="0"/>
          </a:endParaRPr>
        </a:p>
      </dgm:t>
    </dgm:pt>
    <dgm:pt modelId="{6626A23C-78D7-4ADE-8453-CAD04C1C99B6}" type="parTrans" cxnId="{C3E6407E-F4EA-4F95-A71E-C8C697AABA45}">
      <dgm:prSet/>
      <dgm:spPr/>
      <dgm:t>
        <a:bodyPr/>
        <a:lstStyle/>
        <a:p>
          <a:endParaRPr lang="en-US"/>
        </a:p>
      </dgm:t>
    </dgm:pt>
    <dgm:pt modelId="{649C9F90-80FE-4596-B704-D432A594D94C}" type="sibTrans" cxnId="{C3E6407E-F4EA-4F95-A71E-C8C697AABA45}">
      <dgm:prSet/>
      <dgm:spPr/>
      <dgm:t>
        <a:bodyPr/>
        <a:lstStyle/>
        <a:p>
          <a:endParaRPr lang="en-US"/>
        </a:p>
      </dgm:t>
    </dgm:pt>
    <dgm:pt modelId="{D70CA387-4A29-473B-A6E1-982083E731B5}">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York Winery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1731FB39-5EFD-4622-834E-F10A45E162D2}" type="parTrans" cxnId="{90D8A8FB-6753-40A4-9458-4497CAE81BCE}">
      <dgm:prSet/>
      <dgm:spPr/>
      <dgm:t>
        <a:bodyPr/>
        <a:lstStyle/>
        <a:p>
          <a:endParaRPr lang="en-US"/>
        </a:p>
      </dgm:t>
    </dgm:pt>
    <dgm:pt modelId="{F05D3895-8A8A-42DC-B28A-6FDC73D9E88B}" type="sibTrans" cxnId="{90D8A8FB-6753-40A4-9458-4497CAE81BCE}">
      <dgm:prSet/>
      <dgm:spPr/>
      <dgm:t>
        <a:bodyPr/>
        <a:lstStyle/>
        <a:p>
          <a:endParaRPr lang="en-US"/>
        </a:p>
      </dgm:t>
    </dgm:pt>
    <dgm:pt modelId="{26461257-7011-44AC-98B7-E514BA32A048}">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Nine Hills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F2A937E5-37E3-4D0E-A8C4-9F5F29BBF2C7}" type="parTrans" cxnId="{6505A07A-F585-47A1-9C0E-757C770BB803}">
      <dgm:prSet/>
      <dgm:spPr/>
      <dgm:t>
        <a:bodyPr/>
        <a:lstStyle/>
        <a:p>
          <a:endParaRPr lang="en-US"/>
        </a:p>
      </dgm:t>
    </dgm:pt>
    <dgm:pt modelId="{F9063137-BA08-486B-874D-5597325FB7A9}" type="sibTrans" cxnId="{6505A07A-F585-47A1-9C0E-757C770BB803}">
      <dgm:prSet/>
      <dgm:spPr/>
      <dgm:t>
        <a:bodyPr/>
        <a:lstStyle/>
        <a:p>
          <a:endParaRPr lang="en-US"/>
        </a:p>
      </dgm:t>
    </dgm:pt>
    <dgm:pt modelId="{EF836CB6-8D64-4EA1-82C1-9371F3D06B29}">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err="1">
              <a:solidFill>
                <a:prstClr val="white"/>
              </a:solidFill>
              <a:latin typeface="Times New Roman" panose="02020603050405020304" pitchFamily="18" charset="0"/>
              <a:ea typeface="+mn-ea"/>
              <a:cs typeface="Times New Roman" panose="02020603050405020304" pitchFamily="18" charset="0"/>
            </a:rPr>
            <a:t>Krsma</a:t>
          </a:r>
          <a:r>
            <a:rPr lang="en-IN" sz="2400" kern="1200" dirty="0">
              <a:solidFill>
                <a:prstClr val="white"/>
              </a:solidFill>
              <a:latin typeface="Times New Roman" panose="02020603050405020304" pitchFamily="18" charset="0"/>
              <a:ea typeface="+mn-ea"/>
              <a:cs typeface="Times New Roman" panose="02020603050405020304" pitchFamily="18" charset="0"/>
            </a:rPr>
            <a:t> Estates (Karnataka)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2A389F50-F4C2-4779-BC6B-466FB8A691C3}" type="parTrans" cxnId="{400EBB01-A86D-4079-9A0F-742C103B40E5}">
      <dgm:prSet/>
      <dgm:spPr/>
      <dgm:t>
        <a:bodyPr/>
        <a:lstStyle/>
        <a:p>
          <a:endParaRPr lang="en-US"/>
        </a:p>
      </dgm:t>
    </dgm:pt>
    <dgm:pt modelId="{89E6ABDC-26DB-42DD-9B67-681F666A8EA2}" type="sibTrans" cxnId="{400EBB01-A86D-4079-9A0F-742C103B40E5}">
      <dgm:prSet/>
      <dgm:spPr/>
      <dgm:t>
        <a:bodyPr/>
        <a:lstStyle/>
        <a:p>
          <a:endParaRPr lang="en-US"/>
        </a:p>
      </dgm:t>
    </dgm:pt>
    <dgm:pt modelId="{3AC02FE2-E078-43EC-8791-6326E23E1A3C}">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Big Banyan (Karnataka)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BFEE6A29-7ED8-4D06-B103-3B0E9721E38D}" type="parTrans" cxnId="{44FBD360-375A-43A7-88DA-B3BCCA5C42AE}">
      <dgm:prSet/>
      <dgm:spPr/>
      <dgm:t>
        <a:bodyPr/>
        <a:lstStyle/>
        <a:p>
          <a:endParaRPr lang="en-US"/>
        </a:p>
      </dgm:t>
    </dgm:pt>
    <dgm:pt modelId="{EE3C31F6-CDBD-4B05-8BCD-5249D6811CD4}" type="sibTrans" cxnId="{44FBD360-375A-43A7-88DA-B3BCCA5C42AE}">
      <dgm:prSet/>
      <dgm:spPr/>
      <dgm:t>
        <a:bodyPr/>
        <a:lstStyle/>
        <a:p>
          <a:endParaRPr lang="en-US"/>
        </a:p>
      </dgm:t>
    </dgm:pt>
    <dgm:pt modelId="{01152EEB-F986-4227-A0D5-00A9CACBBDC3}">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Good Earth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F7EA4CA0-9401-48ED-8577-48E2C7C7DFF3}" type="parTrans" cxnId="{AE06656F-574A-4D3D-B09A-4C3AB7FB7AE2}">
      <dgm:prSet/>
      <dgm:spPr/>
      <dgm:t>
        <a:bodyPr/>
        <a:lstStyle/>
        <a:p>
          <a:endParaRPr lang="en-US"/>
        </a:p>
      </dgm:t>
    </dgm:pt>
    <dgm:pt modelId="{C28F3A1A-DBEF-451B-80EB-1A9E675CD258}" type="sibTrans" cxnId="{AE06656F-574A-4D3D-B09A-4C3AB7FB7AE2}">
      <dgm:prSet/>
      <dgm:spPr/>
      <dgm:t>
        <a:bodyPr/>
        <a:lstStyle/>
        <a:p>
          <a:endParaRPr lang="en-US"/>
        </a:p>
      </dgm:t>
    </dgm:pt>
    <dgm:pt modelId="{F5C55941-F2AC-4ECB-95D2-B4A7EEBE88DC}">
      <dgm:prSet custT="1"/>
      <dgm:spPr>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spcFirstLastPara="0" vert="horz" wrap="square" lIns="102870" tIns="102870" rIns="102870" bIns="102870" numCol="1" spcCol="1270" anchor="ctr" anchorCtr="0"/>
        <a:lstStyle/>
        <a:p>
          <a:pPr marL="0" lvl="0" indent="0" algn="ctr" defTabSz="1200150">
            <a:lnSpc>
              <a:spcPct val="90000"/>
            </a:lnSpc>
            <a:spcBef>
              <a:spcPct val="0"/>
            </a:spcBef>
            <a:spcAft>
              <a:spcPct val="35000"/>
            </a:spcAft>
            <a:buNone/>
          </a:pPr>
          <a:r>
            <a:rPr lang="en-IN" sz="2400" kern="1200" dirty="0" err="1">
              <a:solidFill>
                <a:prstClr val="white"/>
              </a:solidFill>
              <a:latin typeface="Times New Roman" panose="02020603050405020304" pitchFamily="18" charset="0"/>
              <a:ea typeface="+mn-ea"/>
              <a:cs typeface="Times New Roman" panose="02020603050405020304" pitchFamily="18" charset="0"/>
            </a:rPr>
            <a:t>Reveilo</a:t>
          </a:r>
          <a:r>
            <a:rPr lang="en-IN" sz="2400" kern="1200" dirty="0">
              <a:solidFill>
                <a:prstClr val="white"/>
              </a:solidFill>
              <a:latin typeface="Times New Roman" panose="02020603050405020304" pitchFamily="18" charset="0"/>
              <a:ea typeface="+mn-ea"/>
              <a:cs typeface="Times New Roman" panose="02020603050405020304" pitchFamily="18" charset="0"/>
            </a:rPr>
            <a:t>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gm:t>
    </dgm:pt>
    <dgm:pt modelId="{9149F7FE-5679-41F8-B1F8-C06578880A4A}" type="parTrans" cxnId="{B5A1BE74-8F72-4D09-A77D-71F6BA308733}">
      <dgm:prSet/>
      <dgm:spPr/>
      <dgm:t>
        <a:bodyPr/>
        <a:lstStyle/>
        <a:p>
          <a:endParaRPr lang="en-US"/>
        </a:p>
      </dgm:t>
    </dgm:pt>
    <dgm:pt modelId="{A208C90C-88AE-4B42-9B69-2813A6D9A2E6}" type="sibTrans" cxnId="{B5A1BE74-8F72-4D09-A77D-71F6BA308733}">
      <dgm:prSet/>
      <dgm:spPr/>
      <dgm:t>
        <a:bodyPr/>
        <a:lstStyle/>
        <a:p>
          <a:endParaRPr lang="en-US"/>
        </a:p>
      </dgm:t>
    </dgm:pt>
    <dgm:pt modelId="{DEFDC0D8-21C2-47CD-B295-988E80462CE2}" type="pres">
      <dgm:prSet presAssocID="{4C22FD34-F541-4FFE-B062-33D56FE7C098}" presName="diagram" presStyleCnt="0">
        <dgm:presLayoutVars>
          <dgm:dir/>
          <dgm:resizeHandles val="exact"/>
        </dgm:presLayoutVars>
      </dgm:prSet>
      <dgm:spPr/>
    </dgm:pt>
    <dgm:pt modelId="{CF329658-11BB-4917-B787-FA63452E32C7}" type="pres">
      <dgm:prSet presAssocID="{B6CDC7A6-AA76-401F-8066-CC81F4BA1552}" presName="node" presStyleLbl="node1" presStyleIdx="0" presStyleCnt="10">
        <dgm:presLayoutVars>
          <dgm:bulletEnabled val="1"/>
        </dgm:presLayoutVars>
      </dgm:prSet>
      <dgm:spPr/>
    </dgm:pt>
    <dgm:pt modelId="{58DDB794-8BF7-44C1-8CB0-6A75A5586D34}" type="pres">
      <dgm:prSet presAssocID="{B659C510-1FD7-4DB8-BD42-51CC5433D443}"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6DC9CE64-DB77-4CA7-8564-5FA8D867EAB7}" type="pres">
      <dgm:prSet presAssocID="{A4F46D81-FCAE-43E9-81AB-E46E7D9F85A8}" presName="node" presStyleLbl="node1" presStyleIdx="1" presStyleCnt="10">
        <dgm:presLayoutVars>
          <dgm:bulletEnabled val="1"/>
        </dgm:presLayoutVars>
      </dgm:prSet>
      <dgm:spPr>
        <a:xfrm>
          <a:off x="2974584" y="1178"/>
          <a:ext cx="2174490" cy="1304694"/>
        </a:xfrm>
        <a:prstGeom prst="rect">
          <a:avLst/>
        </a:prstGeom>
      </dgm:spPr>
    </dgm:pt>
    <dgm:pt modelId="{E20F7E66-C63F-47DE-8E67-D6E9FE12328D}" type="pres">
      <dgm:prSet presAssocID="{80A24438-AB0C-4F0F-959F-6C64472062CB}"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9D843EE9-B621-4DBB-B44A-2DF248B200BA}" type="pres">
      <dgm:prSet presAssocID="{481E846A-8E3D-4E6B-90EF-E4E9E62CF51B}" presName="node" presStyleLbl="node1" presStyleIdx="2" presStyleCnt="10">
        <dgm:presLayoutVars>
          <dgm:bulletEnabled val="1"/>
        </dgm:presLayoutVars>
      </dgm:prSet>
      <dgm:spPr>
        <a:xfrm>
          <a:off x="5366524" y="1178"/>
          <a:ext cx="2174490" cy="1304694"/>
        </a:xfrm>
        <a:prstGeom prst="rect">
          <a:avLst/>
        </a:prstGeom>
      </dgm:spPr>
    </dgm:pt>
    <dgm:pt modelId="{5A509992-937F-4942-ACCB-B9D6BEE9F7FD}" type="pres">
      <dgm:prSet presAssocID="{75034624-D100-4629-913F-67CA42709A0D}"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5FCBDF64-4471-4D8B-A74E-60EB890A646B}" type="pres">
      <dgm:prSet presAssocID="{669B55D5-16FF-4BAB-9CEB-8DA25E30F8EB}" presName="node" presStyleLbl="node1" presStyleIdx="3" presStyleCnt="10">
        <dgm:presLayoutVars>
          <dgm:bulletEnabled val="1"/>
        </dgm:presLayoutVars>
      </dgm:prSet>
      <dgm:spPr>
        <a:xfrm>
          <a:off x="7758464" y="1178"/>
          <a:ext cx="2174490" cy="1304694"/>
        </a:xfrm>
        <a:prstGeom prst="rect">
          <a:avLst/>
        </a:prstGeom>
      </dgm:spPr>
    </dgm:pt>
    <dgm:pt modelId="{7B0CF059-9672-4514-B865-227110F784D8}" type="pres">
      <dgm:prSet presAssocID="{649C9F90-80FE-4596-B704-D432A594D94C}"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894F7292-88C5-4D88-B695-74B3E3CD5725}" type="pres">
      <dgm:prSet presAssocID="{D70CA387-4A29-473B-A6E1-982083E731B5}" presName="node" presStyleLbl="node1" presStyleIdx="4" presStyleCnt="10">
        <dgm:presLayoutVars>
          <dgm:bulletEnabled val="1"/>
        </dgm:presLayoutVars>
      </dgm:prSet>
      <dgm:spPr>
        <a:xfrm>
          <a:off x="582645" y="1523321"/>
          <a:ext cx="2174490" cy="1304694"/>
        </a:xfrm>
        <a:prstGeom prst="rect">
          <a:avLst/>
        </a:prstGeom>
      </dgm:spPr>
    </dgm:pt>
    <dgm:pt modelId="{87CA94F2-4CAC-47DF-ADBE-1C77A1BCEC9B}" type="pres">
      <dgm:prSet presAssocID="{F05D3895-8A8A-42DC-B28A-6FDC73D9E88B}"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509DB06D-CCCF-4058-80A9-F9EC730AAA96}" type="pres">
      <dgm:prSet presAssocID="{26461257-7011-44AC-98B7-E514BA32A048}" presName="node" presStyleLbl="node1" presStyleIdx="5" presStyleCnt="10">
        <dgm:presLayoutVars>
          <dgm:bulletEnabled val="1"/>
        </dgm:presLayoutVars>
      </dgm:prSet>
      <dgm:spPr>
        <a:xfrm>
          <a:off x="2974584" y="1523321"/>
          <a:ext cx="2174490" cy="1304694"/>
        </a:xfrm>
        <a:prstGeom prst="rect">
          <a:avLst/>
        </a:prstGeom>
      </dgm:spPr>
    </dgm:pt>
    <dgm:pt modelId="{CA97745C-F574-4FE4-9D7B-8456AC736CE6}" type="pres">
      <dgm:prSet presAssocID="{F9063137-BA08-486B-874D-5597325FB7A9}"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8207F38D-4974-4677-BA36-DB1C70DC5BB4}" type="pres">
      <dgm:prSet presAssocID="{EF836CB6-8D64-4EA1-82C1-9371F3D06B29}" presName="node" presStyleLbl="node1" presStyleIdx="6" presStyleCnt="10">
        <dgm:presLayoutVars>
          <dgm:bulletEnabled val="1"/>
        </dgm:presLayoutVars>
      </dgm:prSet>
      <dgm:spPr>
        <a:xfrm>
          <a:off x="5366524" y="1523321"/>
          <a:ext cx="2174490" cy="1304694"/>
        </a:xfrm>
        <a:prstGeom prst="rect">
          <a:avLst/>
        </a:prstGeom>
      </dgm:spPr>
    </dgm:pt>
    <dgm:pt modelId="{790B1017-1150-4601-AEC1-BC1AFA55DB0E}" type="pres">
      <dgm:prSet presAssocID="{89E6ABDC-26DB-42DD-9B67-681F666A8EA2}"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74F42612-0724-4B45-A1CE-B8A2AEF0F211}" type="pres">
      <dgm:prSet presAssocID="{3AC02FE2-E078-43EC-8791-6326E23E1A3C}" presName="node" presStyleLbl="node1" presStyleIdx="7" presStyleCnt="10">
        <dgm:presLayoutVars>
          <dgm:bulletEnabled val="1"/>
        </dgm:presLayoutVars>
      </dgm:prSet>
      <dgm:spPr>
        <a:xfrm>
          <a:off x="7758464" y="1523321"/>
          <a:ext cx="2174490" cy="1304694"/>
        </a:xfrm>
        <a:prstGeom prst="rect">
          <a:avLst/>
        </a:prstGeom>
      </dgm:spPr>
    </dgm:pt>
    <dgm:pt modelId="{3DD87EC2-E2FA-4FE6-8D48-F78343995DEA}" type="pres">
      <dgm:prSet presAssocID="{EE3C31F6-CDBD-4B05-8BCD-5249D6811CD4}"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E0551D33-275F-444E-9BE0-424D6E9D48FE}" type="pres">
      <dgm:prSet presAssocID="{01152EEB-F986-4227-A0D5-00A9CACBBDC3}" presName="node" presStyleLbl="node1" presStyleIdx="8" presStyleCnt="10">
        <dgm:presLayoutVars>
          <dgm:bulletEnabled val="1"/>
        </dgm:presLayoutVars>
      </dgm:prSet>
      <dgm:spPr>
        <a:xfrm>
          <a:off x="2974584" y="3045465"/>
          <a:ext cx="2174490" cy="1304694"/>
        </a:xfrm>
        <a:prstGeom prst="rect">
          <a:avLst/>
        </a:prstGeom>
      </dgm:spPr>
    </dgm:pt>
    <dgm:pt modelId="{F806FB7E-8BAA-47F8-B7BB-7EF0B72D75CD}" type="pres">
      <dgm:prSet presAssocID="{C28F3A1A-DBEF-451B-80EB-1A9E675CD258}"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53E1A648-EB8C-4F96-9B11-045A0828C48C}" type="pres">
      <dgm:prSet presAssocID="{F5C55941-F2AC-4ECB-95D2-B4A7EEBE88DC}" presName="node" presStyleLbl="node1" presStyleIdx="9" presStyleCnt="10">
        <dgm:presLayoutVars>
          <dgm:bulletEnabled val="1"/>
        </dgm:presLayoutVars>
      </dgm:prSet>
      <dgm:spPr>
        <a:xfrm>
          <a:off x="5366524" y="3045465"/>
          <a:ext cx="2174490" cy="1304694"/>
        </a:xfrm>
        <a:prstGeom prst="rect">
          <a:avLst/>
        </a:prstGeom>
      </dgm:spPr>
    </dgm:pt>
  </dgm:ptLst>
  <dgm:cxnLst>
    <dgm:cxn modelId="{F0160B01-8B3F-49BD-87B7-D6EC9DC0D647}" srcId="{4C22FD34-F541-4FFE-B062-33D56FE7C098}" destId="{B6CDC7A6-AA76-401F-8066-CC81F4BA1552}" srcOrd="0" destOrd="0" parTransId="{51FC7A8A-C371-4186-B74A-BE1562230AFC}" sibTransId="{B659C510-1FD7-4DB8-BD42-51CC5433D443}"/>
    <dgm:cxn modelId="{400EBB01-A86D-4079-9A0F-742C103B40E5}" srcId="{4C22FD34-F541-4FFE-B062-33D56FE7C098}" destId="{EF836CB6-8D64-4EA1-82C1-9371F3D06B29}" srcOrd="6" destOrd="0" parTransId="{2A389F50-F4C2-4779-BC6B-466FB8A691C3}" sibTransId="{89E6ABDC-26DB-42DD-9B67-681F666A8EA2}"/>
    <dgm:cxn modelId="{2C011802-9135-43BE-A944-2D445A081FBA}" type="presOf" srcId="{26461257-7011-44AC-98B7-E514BA32A048}" destId="{509DB06D-CCCF-4058-80A9-F9EC730AAA96}" srcOrd="0" destOrd="0" presId="urn:microsoft.com/office/officeart/2005/8/layout/default"/>
    <dgm:cxn modelId="{4740C903-3465-4617-8AD6-893C3CD873C4}" type="presOf" srcId="{4C22FD34-F541-4FFE-B062-33D56FE7C098}" destId="{DEFDC0D8-21C2-47CD-B295-988E80462CE2}" srcOrd="0" destOrd="0" presId="urn:microsoft.com/office/officeart/2005/8/layout/default"/>
    <dgm:cxn modelId="{8BC5FF09-25A3-4934-88C7-E596F7DE76BE}" type="presOf" srcId="{669B55D5-16FF-4BAB-9CEB-8DA25E30F8EB}" destId="{5FCBDF64-4471-4D8B-A74E-60EB890A646B}" srcOrd="0" destOrd="0" presId="urn:microsoft.com/office/officeart/2005/8/layout/default"/>
    <dgm:cxn modelId="{FFAE1E17-AE36-42C4-9411-309DFDC96E8B}" type="presOf" srcId="{A4F46D81-FCAE-43E9-81AB-E46E7D9F85A8}" destId="{6DC9CE64-DB77-4CA7-8564-5FA8D867EAB7}" srcOrd="0" destOrd="0" presId="urn:microsoft.com/office/officeart/2005/8/layout/default"/>
    <dgm:cxn modelId="{2D4D0B24-3C11-4757-B683-4EF8562C8EB9}" type="presOf" srcId="{D70CA387-4A29-473B-A6E1-982083E731B5}" destId="{894F7292-88C5-4D88-B695-74B3E3CD5725}" srcOrd="0" destOrd="0" presId="urn:microsoft.com/office/officeart/2005/8/layout/default"/>
    <dgm:cxn modelId="{8F61985B-9347-4AAD-9E07-D5EDE7D5B00F}" srcId="{4C22FD34-F541-4FFE-B062-33D56FE7C098}" destId="{481E846A-8E3D-4E6B-90EF-E4E9E62CF51B}" srcOrd="2" destOrd="0" parTransId="{6E37222C-9717-4DC1-B447-0C683D84C85E}" sibTransId="{75034624-D100-4629-913F-67CA42709A0D}"/>
    <dgm:cxn modelId="{44FBD360-375A-43A7-88DA-B3BCCA5C42AE}" srcId="{4C22FD34-F541-4FFE-B062-33D56FE7C098}" destId="{3AC02FE2-E078-43EC-8791-6326E23E1A3C}" srcOrd="7" destOrd="0" parTransId="{BFEE6A29-7ED8-4D06-B103-3B0E9721E38D}" sibTransId="{EE3C31F6-CDBD-4B05-8BCD-5249D6811CD4}"/>
    <dgm:cxn modelId="{0ADAB644-A915-444E-B159-58144C870950}" type="presOf" srcId="{01152EEB-F986-4227-A0D5-00A9CACBBDC3}" destId="{E0551D33-275F-444E-9BE0-424D6E9D48FE}" srcOrd="0" destOrd="0" presId="urn:microsoft.com/office/officeart/2005/8/layout/default"/>
    <dgm:cxn modelId="{B6571648-5E76-4FFA-A5FB-F09FE4C72936}" type="presOf" srcId="{B6CDC7A6-AA76-401F-8066-CC81F4BA1552}" destId="{CF329658-11BB-4917-B787-FA63452E32C7}" srcOrd="0" destOrd="0" presId="urn:microsoft.com/office/officeart/2005/8/layout/default"/>
    <dgm:cxn modelId="{B17BB06B-F5FA-4532-82C3-31004184A29B}" type="presOf" srcId="{3AC02FE2-E078-43EC-8791-6326E23E1A3C}" destId="{74F42612-0724-4B45-A1CE-B8A2AEF0F211}" srcOrd="0" destOrd="0" presId="urn:microsoft.com/office/officeart/2005/8/layout/default"/>
    <dgm:cxn modelId="{AE06656F-574A-4D3D-B09A-4C3AB7FB7AE2}" srcId="{4C22FD34-F541-4FFE-B062-33D56FE7C098}" destId="{01152EEB-F986-4227-A0D5-00A9CACBBDC3}" srcOrd="8" destOrd="0" parTransId="{F7EA4CA0-9401-48ED-8577-48E2C7C7DFF3}" sibTransId="{C28F3A1A-DBEF-451B-80EB-1A9E675CD258}"/>
    <dgm:cxn modelId="{B5A1BE74-8F72-4D09-A77D-71F6BA308733}" srcId="{4C22FD34-F541-4FFE-B062-33D56FE7C098}" destId="{F5C55941-F2AC-4ECB-95D2-B4A7EEBE88DC}" srcOrd="9" destOrd="0" parTransId="{9149F7FE-5679-41F8-B1F8-C06578880A4A}" sibTransId="{A208C90C-88AE-4B42-9B69-2813A6D9A2E6}"/>
    <dgm:cxn modelId="{6505A07A-F585-47A1-9C0E-757C770BB803}" srcId="{4C22FD34-F541-4FFE-B062-33D56FE7C098}" destId="{26461257-7011-44AC-98B7-E514BA32A048}" srcOrd="5" destOrd="0" parTransId="{F2A937E5-37E3-4D0E-A8C4-9F5F29BBF2C7}" sibTransId="{F9063137-BA08-486B-874D-5597325FB7A9}"/>
    <dgm:cxn modelId="{C3E6407E-F4EA-4F95-A71E-C8C697AABA45}" srcId="{4C22FD34-F541-4FFE-B062-33D56FE7C098}" destId="{669B55D5-16FF-4BAB-9CEB-8DA25E30F8EB}" srcOrd="3" destOrd="0" parTransId="{6626A23C-78D7-4ADE-8453-CAD04C1C99B6}" sibTransId="{649C9F90-80FE-4596-B704-D432A594D94C}"/>
    <dgm:cxn modelId="{8B5628D1-9023-4711-872F-61A294CBBC56}" type="presOf" srcId="{F5C55941-F2AC-4ECB-95D2-B4A7EEBE88DC}" destId="{53E1A648-EB8C-4F96-9B11-045A0828C48C}" srcOrd="0" destOrd="0" presId="urn:microsoft.com/office/officeart/2005/8/layout/default"/>
    <dgm:cxn modelId="{BCC4C1EB-07DB-4A8F-8BD7-9215CFD6A9C7}" type="presOf" srcId="{EF836CB6-8D64-4EA1-82C1-9371F3D06B29}" destId="{8207F38D-4974-4677-BA36-DB1C70DC5BB4}" srcOrd="0" destOrd="0" presId="urn:microsoft.com/office/officeart/2005/8/layout/default"/>
    <dgm:cxn modelId="{077C78F1-0CF9-41BB-9249-C374D35A911A}" srcId="{4C22FD34-F541-4FFE-B062-33D56FE7C098}" destId="{A4F46D81-FCAE-43E9-81AB-E46E7D9F85A8}" srcOrd="1" destOrd="0" parTransId="{4C8878BD-5292-4741-AF56-967C8D542F82}" sibTransId="{80A24438-AB0C-4F0F-959F-6C64472062CB}"/>
    <dgm:cxn modelId="{90D8A8FB-6753-40A4-9458-4497CAE81BCE}" srcId="{4C22FD34-F541-4FFE-B062-33D56FE7C098}" destId="{D70CA387-4A29-473B-A6E1-982083E731B5}" srcOrd="4" destOrd="0" parTransId="{1731FB39-5EFD-4622-834E-F10A45E162D2}" sibTransId="{F05D3895-8A8A-42DC-B28A-6FDC73D9E88B}"/>
    <dgm:cxn modelId="{C7A6C4FE-85D3-4027-852A-F6032C07FACF}" type="presOf" srcId="{481E846A-8E3D-4E6B-90EF-E4E9E62CF51B}" destId="{9D843EE9-B621-4DBB-B44A-2DF248B200BA}" srcOrd="0" destOrd="0" presId="urn:microsoft.com/office/officeart/2005/8/layout/default"/>
    <dgm:cxn modelId="{1678CA04-213F-43B5-A58C-B8679E4C22DC}" type="presParOf" srcId="{DEFDC0D8-21C2-47CD-B295-988E80462CE2}" destId="{CF329658-11BB-4917-B787-FA63452E32C7}" srcOrd="0" destOrd="0" presId="urn:microsoft.com/office/officeart/2005/8/layout/default"/>
    <dgm:cxn modelId="{C222D03D-77C9-46FF-BAEE-1F9BA397A065}" type="presParOf" srcId="{DEFDC0D8-21C2-47CD-B295-988E80462CE2}" destId="{58DDB794-8BF7-44C1-8CB0-6A75A5586D34}" srcOrd="1" destOrd="0" presId="urn:microsoft.com/office/officeart/2005/8/layout/default"/>
    <dgm:cxn modelId="{8CDE324F-D52F-4584-B172-11B220A558E6}" type="presParOf" srcId="{DEFDC0D8-21C2-47CD-B295-988E80462CE2}" destId="{6DC9CE64-DB77-4CA7-8564-5FA8D867EAB7}" srcOrd="2" destOrd="0" presId="urn:microsoft.com/office/officeart/2005/8/layout/default"/>
    <dgm:cxn modelId="{30196858-1D7E-4A55-AFC8-4535C45927E0}" type="presParOf" srcId="{DEFDC0D8-21C2-47CD-B295-988E80462CE2}" destId="{E20F7E66-C63F-47DE-8E67-D6E9FE12328D}" srcOrd="3" destOrd="0" presId="urn:microsoft.com/office/officeart/2005/8/layout/default"/>
    <dgm:cxn modelId="{59295FAF-3977-47F0-9A25-780CB969DD38}" type="presParOf" srcId="{DEFDC0D8-21C2-47CD-B295-988E80462CE2}" destId="{9D843EE9-B621-4DBB-B44A-2DF248B200BA}" srcOrd="4" destOrd="0" presId="urn:microsoft.com/office/officeart/2005/8/layout/default"/>
    <dgm:cxn modelId="{DCD8F052-8EE8-443A-B68A-4EF99AC424D9}" type="presParOf" srcId="{DEFDC0D8-21C2-47CD-B295-988E80462CE2}" destId="{5A509992-937F-4942-ACCB-B9D6BEE9F7FD}" srcOrd="5" destOrd="0" presId="urn:microsoft.com/office/officeart/2005/8/layout/default"/>
    <dgm:cxn modelId="{9341DFF3-874D-4519-9868-2AC62E96C5B3}" type="presParOf" srcId="{DEFDC0D8-21C2-47CD-B295-988E80462CE2}" destId="{5FCBDF64-4471-4D8B-A74E-60EB890A646B}" srcOrd="6" destOrd="0" presId="urn:microsoft.com/office/officeart/2005/8/layout/default"/>
    <dgm:cxn modelId="{702C5ABB-5A6E-45B5-BDF0-1FA13F5BB68D}" type="presParOf" srcId="{DEFDC0D8-21C2-47CD-B295-988E80462CE2}" destId="{7B0CF059-9672-4514-B865-227110F784D8}" srcOrd="7" destOrd="0" presId="urn:microsoft.com/office/officeart/2005/8/layout/default"/>
    <dgm:cxn modelId="{495EE2CD-97C6-4D3A-98D4-17C5AD988760}" type="presParOf" srcId="{DEFDC0D8-21C2-47CD-B295-988E80462CE2}" destId="{894F7292-88C5-4D88-B695-74B3E3CD5725}" srcOrd="8" destOrd="0" presId="urn:microsoft.com/office/officeart/2005/8/layout/default"/>
    <dgm:cxn modelId="{62B7DBE8-1DF1-4CBD-B472-C0DA8801871A}" type="presParOf" srcId="{DEFDC0D8-21C2-47CD-B295-988E80462CE2}" destId="{87CA94F2-4CAC-47DF-ADBE-1C77A1BCEC9B}" srcOrd="9" destOrd="0" presId="urn:microsoft.com/office/officeart/2005/8/layout/default"/>
    <dgm:cxn modelId="{C228D319-1618-4C58-A913-6AC7CCD8108F}" type="presParOf" srcId="{DEFDC0D8-21C2-47CD-B295-988E80462CE2}" destId="{509DB06D-CCCF-4058-80A9-F9EC730AAA96}" srcOrd="10" destOrd="0" presId="urn:microsoft.com/office/officeart/2005/8/layout/default"/>
    <dgm:cxn modelId="{DC2E31B8-E020-45E7-B9E5-D83307DA1342}" type="presParOf" srcId="{DEFDC0D8-21C2-47CD-B295-988E80462CE2}" destId="{CA97745C-F574-4FE4-9D7B-8456AC736CE6}" srcOrd="11" destOrd="0" presId="urn:microsoft.com/office/officeart/2005/8/layout/default"/>
    <dgm:cxn modelId="{8C8CC451-775D-4043-96FC-7A75AC542A79}" type="presParOf" srcId="{DEFDC0D8-21C2-47CD-B295-988E80462CE2}" destId="{8207F38D-4974-4677-BA36-DB1C70DC5BB4}" srcOrd="12" destOrd="0" presId="urn:microsoft.com/office/officeart/2005/8/layout/default"/>
    <dgm:cxn modelId="{8133220B-0D0E-4097-B692-C636B8C45CEC}" type="presParOf" srcId="{DEFDC0D8-21C2-47CD-B295-988E80462CE2}" destId="{790B1017-1150-4601-AEC1-BC1AFA55DB0E}" srcOrd="13" destOrd="0" presId="urn:microsoft.com/office/officeart/2005/8/layout/default"/>
    <dgm:cxn modelId="{EDC63107-88B1-4921-B10B-87F54DDCAF53}" type="presParOf" srcId="{DEFDC0D8-21C2-47CD-B295-988E80462CE2}" destId="{74F42612-0724-4B45-A1CE-B8A2AEF0F211}" srcOrd="14" destOrd="0" presId="urn:microsoft.com/office/officeart/2005/8/layout/default"/>
    <dgm:cxn modelId="{8BAE2C1A-093B-4A05-BA3E-F44B67FD5AE8}" type="presParOf" srcId="{DEFDC0D8-21C2-47CD-B295-988E80462CE2}" destId="{3DD87EC2-E2FA-4FE6-8D48-F78343995DEA}" srcOrd="15" destOrd="0" presId="urn:microsoft.com/office/officeart/2005/8/layout/default"/>
    <dgm:cxn modelId="{F8B552F6-D49B-47BF-B6E6-06FAA79D7141}" type="presParOf" srcId="{DEFDC0D8-21C2-47CD-B295-988E80462CE2}" destId="{E0551D33-275F-444E-9BE0-424D6E9D48FE}" srcOrd="16" destOrd="0" presId="urn:microsoft.com/office/officeart/2005/8/layout/default"/>
    <dgm:cxn modelId="{2B927CF5-6E3E-4690-852C-F9890BFF1771}" type="presParOf" srcId="{DEFDC0D8-21C2-47CD-B295-988E80462CE2}" destId="{F806FB7E-8BAA-47F8-B7BB-7EF0B72D75CD}" srcOrd="17" destOrd="0" presId="urn:microsoft.com/office/officeart/2005/8/layout/default"/>
    <dgm:cxn modelId="{F971FC8B-C7D2-40C7-B8C1-A84DEE8CDEFD}" type="presParOf" srcId="{DEFDC0D8-21C2-47CD-B295-988E80462CE2}" destId="{53E1A648-EB8C-4F96-9B11-045A0828C48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EA52E09-9E12-4C07-BFE9-1469A9FB3566}" type="doc">
      <dgm:prSet loTypeId="urn:microsoft.com/office/officeart/2018/5/layout/IconCircleLabel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8E1BF8B6-AF0F-4704-B872-529701881913}">
      <dgm:prSet/>
      <dgm:spPr/>
      <dgm:t>
        <a:bodyPr/>
        <a:lstStyle/>
        <a:p>
          <a:pPr>
            <a:defRPr cap="all"/>
          </a:pPr>
          <a:r>
            <a:rPr lang="en-US" b="1" i="0" baseline="0"/>
            <a:t>Harvesting &amp; Crushing</a:t>
          </a:r>
          <a:endParaRPr lang="en-US"/>
        </a:p>
      </dgm:t>
    </dgm:pt>
    <dgm:pt modelId="{4654D77E-6629-43FD-B651-EA6EFFE52E2F}" type="parTrans" cxnId="{9B894D73-1CB2-426A-92DB-6BD995B426C8}">
      <dgm:prSet/>
      <dgm:spPr/>
      <dgm:t>
        <a:bodyPr/>
        <a:lstStyle/>
        <a:p>
          <a:endParaRPr lang="en-US"/>
        </a:p>
      </dgm:t>
    </dgm:pt>
    <dgm:pt modelId="{1E4C3569-26CA-440B-B16C-C4600E16D1AC}" type="sibTrans" cxnId="{9B894D73-1CB2-426A-92DB-6BD995B426C8}">
      <dgm:prSet/>
      <dgm:spPr/>
      <dgm:t>
        <a:bodyPr/>
        <a:lstStyle/>
        <a:p>
          <a:endParaRPr lang="en-US"/>
        </a:p>
      </dgm:t>
    </dgm:pt>
    <dgm:pt modelId="{DB6931E1-E22C-435B-A237-8CDB0FB37C77}">
      <dgm:prSet/>
      <dgm:spPr/>
      <dgm:t>
        <a:bodyPr/>
        <a:lstStyle/>
        <a:p>
          <a:pPr>
            <a:defRPr cap="all"/>
          </a:pPr>
          <a:r>
            <a:rPr lang="en-US" b="1"/>
            <a:t>Fermentation</a:t>
          </a:r>
          <a:endParaRPr lang="en-US"/>
        </a:p>
      </dgm:t>
    </dgm:pt>
    <dgm:pt modelId="{308346C8-F54A-45B1-BCFE-AF392AD01C79}" type="parTrans" cxnId="{80F373D7-D4F2-4217-92F8-3FE655E3262E}">
      <dgm:prSet/>
      <dgm:spPr/>
      <dgm:t>
        <a:bodyPr/>
        <a:lstStyle/>
        <a:p>
          <a:endParaRPr lang="en-US"/>
        </a:p>
      </dgm:t>
    </dgm:pt>
    <dgm:pt modelId="{BFDCB3AB-60F1-4194-8854-6838DAA0D475}" type="sibTrans" cxnId="{80F373D7-D4F2-4217-92F8-3FE655E3262E}">
      <dgm:prSet/>
      <dgm:spPr/>
      <dgm:t>
        <a:bodyPr/>
        <a:lstStyle/>
        <a:p>
          <a:endParaRPr lang="en-US"/>
        </a:p>
      </dgm:t>
    </dgm:pt>
    <dgm:pt modelId="{512A657C-BC49-40C0-9A72-6508E16F158A}">
      <dgm:prSet/>
      <dgm:spPr/>
      <dgm:t>
        <a:bodyPr/>
        <a:lstStyle/>
        <a:p>
          <a:pPr>
            <a:defRPr cap="all"/>
          </a:pPr>
          <a:r>
            <a:rPr lang="en-US" b="1"/>
            <a:t>Maceration and Pressing</a:t>
          </a:r>
          <a:endParaRPr lang="en-US"/>
        </a:p>
      </dgm:t>
    </dgm:pt>
    <dgm:pt modelId="{06BB8014-D08F-4459-B27F-5E281ADD3335}" type="parTrans" cxnId="{BABCD474-F213-4094-B691-8621CD01121E}">
      <dgm:prSet/>
      <dgm:spPr/>
      <dgm:t>
        <a:bodyPr/>
        <a:lstStyle/>
        <a:p>
          <a:endParaRPr lang="en-US"/>
        </a:p>
      </dgm:t>
    </dgm:pt>
    <dgm:pt modelId="{8F9233B7-C3CC-4B83-B2B5-6916250D24D8}" type="sibTrans" cxnId="{BABCD474-F213-4094-B691-8621CD01121E}">
      <dgm:prSet/>
      <dgm:spPr/>
      <dgm:t>
        <a:bodyPr/>
        <a:lstStyle/>
        <a:p>
          <a:endParaRPr lang="en-US"/>
        </a:p>
      </dgm:t>
    </dgm:pt>
    <dgm:pt modelId="{2984E9EF-2AED-48AF-BDA3-47A9E0BAEB04}">
      <dgm:prSet/>
      <dgm:spPr/>
      <dgm:t>
        <a:bodyPr/>
        <a:lstStyle/>
        <a:p>
          <a:pPr>
            <a:defRPr cap="all"/>
          </a:pPr>
          <a:r>
            <a:rPr lang="en-US" b="1"/>
            <a:t>Clarification &amp; Stabilization</a:t>
          </a:r>
          <a:endParaRPr lang="en-US"/>
        </a:p>
      </dgm:t>
    </dgm:pt>
    <dgm:pt modelId="{63B08C06-4030-4077-909D-52235433970C}" type="parTrans" cxnId="{789533DE-429A-4094-9047-872C27F37988}">
      <dgm:prSet/>
      <dgm:spPr/>
      <dgm:t>
        <a:bodyPr/>
        <a:lstStyle/>
        <a:p>
          <a:endParaRPr lang="en-US"/>
        </a:p>
      </dgm:t>
    </dgm:pt>
    <dgm:pt modelId="{49033A06-D512-4475-80DF-23A297D0F3EB}" type="sibTrans" cxnId="{789533DE-429A-4094-9047-872C27F37988}">
      <dgm:prSet/>
      <dgm:spPr/>
      <dgm:t>
        <a:bodyPr/>
        <a:lstStyle/>
        <a:p>
          <a:endParaRPr lang="en-US"/>
        </a:p>
      </dgm:t>
    </dgm:pt>
    <dgm:pt modelId="{BD4C4918-E032-47F9-B79A-394379787DD0}">
      <dgm:prSet/>
      <dgm:spPr/>
      <dgm:t>
        <a:bodyPr/>
        <a:lstStyle/>
        <a:p>
          <a:pPr>
            <a:defRPr cap="all"/>
          </a:pPr>
          <a:r>
            <a:rPr lang="en-US" b="1"/>
            <a:t>Aging &amp; Maturation</a:t>
          </a:r>
          <a:endParaRPr lang="en-US"/>
        </a:p>
      </dgm:t>
    </dgm:pt>
    <dgm:pt modelId="{CBA37936-CB49-447D-BDB8-5A4603ECB061}" type="parTrans" cxnId="{BCA8C66D-46E2-49C8-B47F-8B0401D3871A}">
      <dgm:prSet/>
      <dgm:spPr/>
      <dgm:t>
        <a:bodyPr/>
        <a:lstStyle/>
        <a:p>
          <a:endParaRPr lang="en-US"/>
        </a:p>
      </dgm:t>
    </dgm:pt>
    <dgm:pt modelId="{542C52CB-56EA-4001-AEE0-134A1729C689}" type="sibTrans" cxnId="{BCA8C66D-46E2-49C8-B47F-8B0401D3871A}">
      <dgm:prSet/>
      <dgm:spPr/>
      <dgm:t>
        <a:bodyPr/>
        <a:lstStyle/>
        <a:p>
          <a:endParaRPr lang="en-US"/>
        </a:p>
      </dgm:t>
    </dgm:pt>
    <dgm:pt modelId="{4C1615D0-2516-4627-B71D-80DB89435347}">
      <dgm:prSet/>
      <dgm:spPr/>
      <dgm:t>
        <a:bodyPr/>
        <a:lstStyle/>
        <a:p>
          <a:pPr>
            <a:defRPr cap="all"/>
          </a:pPr>
          <a:r>
            <a:rPr lang="en-US" b="1"/>
            <a:t>Bottling &amp; Packaging</a:t>
          </a:r>
          <a:endParaRPr lang="en-US"/>
        </a:p>
      </dgm:t>
    </dgm:pt>
    <dgm:pt modelId="{B3F0E1B8-D6F1-482C-891B-7DF10A638BF8}" type="parTrans" cxnId="{7EE96ABA-9F0A-4454-B474-C2958B518E03}">
      <dgm:prSet/>
      <dgm:spPr/>
      <dgm:t>
        <a:bodyPr/>
        <a:lstStyle/>
        <a:p>
          <a:endParaRPr lang="en-US"/>
        </a:p>
      </dgm:t>
    </dgm:pt>
    <dgm:pt modelId="{E60800AB-2487-4FD7-86FB-18C57E8FD0C4}" type="sibTrans" cxnId="{7EE96ABA-9F0A-4454-B474-C2958B518E03}">
      <dgm:prSet/>
      <dgm:spPr/>
      <dgm:t>
        <a:bodyPr/>
        <a:lstStyle/>
        <a:p>
          <a:endParaRPr lang="en-US"/>
        </a:p>
      </dgm:t>
    </dgm:pt>
    <dgm:pt modelId="{4ACB996E-DC33-45A1-8AEF-6464B4EBD940}">
      <dgm:prSet/>
      <dgm:spPr/>
      <dgm:t>
        <a:bodyPr/>
        <a:lstStyle/>
        <a:p>
          <a:pPr>
            <a:defRPr cap="all"/>
          </a:pPr>
          <a:r>
            <a:rPr lang="en-US" b="1"/>
            <a:t>Quality Control &amp; Testing</a:t>
          </a:r>
          <a:endParaRPr lang="en-US"/>
        </a:p>
      </dgm:t>
    </dgm:pt>
    <dgm:pt modelId="{F351BE13-3AE0-4AEE-B2F0-4D56C85D6450}" type="parTrans" cxnId="{BB2E04CC-3785-46D1-A581-7D1C5BA80C00}">
      <dgm:prSet/>
      <dgm:spPr/>
      <dgm:t>
        <a:bodyPr/>
        <a:lstStyle/>
        <a:p>
          <a:endParaRPr lang="en-US"/>
        </a:p>
      </dgm:t>
    </dgm:pt>
    <dgm:pt modelId="{78819031-DFE1-4147-AB07-EF3B88D87B14}" type="sibTrans" cxnId="{BB2E04CC-3785-46D1-A581-7D1C5BA80C00}">
      <dgm:prSet/>
      <dgm:spPr/>
      <dgm:t>
        <a:bodyPr/>
        <a:lstStyle/>
        <a:p>
          <a:endParaRPr lang="en-US"/>
        </a:p>
      </dgm:t>
    </dgm:pt>
    <dgm:pt modelId="{2C268BDB-658C-4738-ABC9-CB2D6BD95DE6}" type="pres">
      <dgm:prSet presAssocID="{0EA52E09-9E12-4C07-BFE9-1469A9FB3566}" presName="root" presStyleCnt="0">
        <dgm:presLayoutVars>
          <dgm:dir/>
          <dgm:resizeHandles val="exact"/>
        </dgm:presLayoutVars>
      </dgm:prSet>
      <dgm:spPr/>
    </dgm:pt>
    <dgm:pt modelId="{E6D482A5-B3C4-4C0B-973F-593296EA6C90}" type="pres">
      <dgm:prSet presAssocID="{8E1BF8B6-AF0F-4704-B872-529701881913}" presName="compNode" presStyleCnt="0"/>
      <dgm:spPr/>
    </dgm:pt>
    <dgm:pt modelId="{5689FDA9-4B96-4068-B12B-599A34F8819B}" type="pres">
      <dgm:prSet presAssocID="{8E1BF8B6-AF0F-4704-B872-529701881913}" presName="iconBgRect" presStyleLbl="bgShp" presStyleIdx="0" presStyleCnt="7"/>
      <dgm:spPr/>
    </dgm:pt>
    <dgm:pt modelId="{CBF4A573-EBA6-4BEA-AB6A-4BC7C25CA07D}" type="pres">
      <dgm:prSet presAssocID="{8E1BF8B6-AF0F-4704-B872-529701881913}"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lant"/>
        </a:ext>
      </dgm:extLst>
    </dgm:pt>
    <dgm:pt modelId="{57798093-5E89-4257-BBAC-6E2A9DFD00F7}" type="pres">
      <dgm:prSet presAssocID="{8E1BF8B6-AF0F-4704-B872-529701881913}" presName="spaceRect" presStyleCnt="0"/>
      <dgm:spPr/>
    </dgm:pt>
    <dgm:pt modelId="{19030ADD-10A5-447B-8F0D-4640CCC80529}" type="pres">
      <dgm:prSet presAssocID="{8E1BF8B6-AF0F-4704-B872-529701881913}" presName="textRect" presStyleLbl="revTx" presStyleIdx="0" presStyleCnt="7">
        <dgm:presLayoutVars>
          <dgm:chMax val="1"/>
          <dgm:chPref val="1"/>
        </dgm:presLayoutVars>
      </dgm:prSet>
      <dgm:spPr/>
    </dgm:pt>
    <dgm:pt modelId="{CE559E50-FA8F-4E48-92B2-1B079F19EE00}" type="pres">
      <dgm:prSet presAssocID="{1E4C3569-26CA-440B-B16C-C4600E16D1AC}" presName="sibTrans" presStyleCnt="0"/>
      <dgm:spPr/>
    </dgm:pt>
    <dgm:pt modelId="{D222DD6C-0C10-417E-8D6B-F65A82E87945}" type="pres">
      <dgm:prSet presAssocID="{DB6931E1-E22C-435B-A237-8CDB0FB37C77}" presName="compNode" presStyleCnt="0"/>
      <dgm:spPr/>
    </dgm:pt>
    <dgm:pt modelId="{0B99CCC8-EB0C-4D8C-938A-4160D0DED73F}" type="pres">
      <dgm:prSet presAssocID="{DB6931E1-E22C-435B-A237-8CDB0FB37C77}" presName="iconBgRect" presStyleLbl="bgShp" presStyleIdx="1" presStyleCnt="7"/>
      <dgm:spPr/>
    </dgm:pt>
    <dgm:pt modelId="{6394D753-38BF-4865-A3FE-1DA39305CB38}" type="pres">
      <dgm:prSet presAssocID="{DB6931E1-E22C-435B-A237-8CDB0FB37C77}"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ucculent"/>
        </a:ext>
      </dgm:extLst>
    </dgm:pt>
    <dgm:pt modelId="{3571B022-6956-4E5A-B30D-94394FFB69EB}" type="pres">
      <dgm:prSet presAssocID="{DB6931E1-E22C-435B-A237-8CDB0FB37C77}" presName="spaceRect" presStyleCnt="0"/>
      <dgm:spPr/>
    </dgm:pt>
    <dgm:pt modelId="{718E8A50-19B8-4CA3-A235-70FF33675CFA}" type="pres">
      <dgm:prSet presAssocID="{DB6931E1-E22C-435B-A237-8CDB0FB37C77}" presName="textRect" presStyleLbl="revTx" presStyleIdx="1" presStyleCnt="7">
        <dgm:presLayoutVars>
          <dgm:chMax val="1"/>
          <dgm:chPref val="1"/>
        </dgm:presLayoutVars>
      </dgm:prSet>
      <dgm:spPr/>
    </dgm:pt>
    <dgm:pt modelId="{30FC08AA-556C-4DF0-AD11-E5452144D1B4}" type="pres">
      <dgm:prSet presAssocID="{BFDCB3AB-60F1-4194-8854-6838DAA0D475}" presName="sibTrans" presStyleCnt="0"/>
      <dgm:spPr/>
    </dgm:pt>
    <dgm:pt modelId="{F6F52410-E1AE-4F7E-BC47-8B3E901A2EF3}" type="pres">
      <dgm:prSet presAssocID="{512A657C-BC49-40C0-9A72-6508E16F158A}" presName="compNode" presStyleCnt="0"/>
      <dgm:spPr/>
    </dgm:pt>
    <dgm:pt modelId="{0ABC93C2-2A0E-49BE-9365-CFF2F9B45946}" type="pres">
      <dgm:prSet presAssocID="{512A657C-BC49-40C0-9A72-6508E16F158A}" presName="iconBgRect" presStyleLbl="bgShp" presStyleIdx="2" presStyleCnt="7"/>
      <dgm:spPr/>
    </dgm:pt>
    <dgm:pt modelId="{2C49AD9F-27D7-4B3F-9539-4BFB45E3C62D}" type="pres">
      <dgm:prSet presAssocID="{512A657C-BC49-40C0-9A72-6508E16F158A}"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ools"/>
        </a:ext>
      </dgm:extLst>
    </dgm:pt>
    <dgm:pt modelId="{71EE3F10-0930-4DAD-9979-39F8D766F6F7}" type="pres">
      <dgm:prSet presAssocID="{512A657C-BC49-40C0-9A72-6508E16F158A}" presName="spaceRect" presStyleCnt="0"/>
      <dgm:spPr/>
    </dgm:pt>
    <dgm:pt modelId="{61896282-45C1-4929-92CB-3ADF73DA06ED}" type="pres">
      <dgm:prSet presAssocID="{512A657C-BC49-40C0-9A72-6508E16F158A}" presName="textRect" presStyleLbl="revTx" presStyleIdx="2" presStyleCnt="7">
        <dgm:presLayoutVars>
          <dgm:chMax val="1"/>
          <dgm:chPref val="1"/>
        </dgm:presLayoutVars>
      </dgm:prSet>
      <dgm:spPr/>
    </dgm:pt>
    <dgm:pt modelId="{A5709F83-6EF6-4AEA-B1A1-FFA35C030FD2}" type="pres">
      <dgm:prSet presAssocID="{8F9233B7-C3CC-4B83-B2B5-6916250D24D8}" presName="sibTrans" presStyleCnt="0"/>
      <dgm:spPr/>
    </dgm:pt>
    <dgm:pt modelId="{64E7AE41-2868-4999-BB98-A4BAE6C95F85}" type="pres">
      <dgm:prSet presAssocID="{2984E9EF-2AED-48AF-BDA3-47A9E0BAEB04}" presName="compNode" presStyleCnt="0"/>
      <dgm:spPr/>
    </dgm:pt>
    <dgm:pt modelId="{9088DA5C-CCC1-4B9D-81FE-ED219CB05D19}" type="pres">
      <dgm:prSet presAssocID="{2984E9EF-2AED-48AF-BDA3-47A9E0BAEB04}" presName="iconBgRect" presStyleLbl="bgShp" presStyleIdx="3" presStyleCnt="7"/>
      <dgm:spPr/>
    </dgm:pt>
    <dgm:pt modelId="{75A7F832-85BF-4B01-98BE-A7BEA135C74F}" type="pres">
      <dgm:prSet presAssocID="{2984E9EF-2AED-48AF-BDA3-47A9E0BAEB04}"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CB71DC88-A659-43EB-B838-CE64053A91EF}" type="pres">
      <dgm:prSet presAssocID="{2984E9EF-2AED-48AF-BDA3-47A9E0BAEB04}" presName="spaceRect" presStyleCnt="0"/>
      <dgm:spPr/>
    </dgm:pt>
    <dgm:pt modelId="{F18ECC4F-D4F4-4015-8C70-EDB11AFDA6FE}" type="pres">
      <dgm:prSet presAssocID="{2984E9EF-2AED-48AF-BDA3-47A9E0BAEB04}" presName="textRect" presStyleLbl="revTx" presStyleIdx="3" presStyleCnt="7">
        <dgm:presLayoutVars>
          <dgm:chMax val="1"/>
          <dgm:chPref val="1"/>
        </dgm:presLayoutVars>
      </dgm:prSet>
      <dgm:spPr/>
    </dgm:pt>
    <dgm:pt modelId="{704B3696-5782-4EE7-929D-180D052CEBFE}" type="pres">
      <dgm:prSet presAssocID="{49033A06-D512-4475-80DF-23A297D0F3EB}" presName="sibTrans" presStyleCnt="0"/>
      <dgm:spPr/>
    </dgm:pt>
    <dgm:pt modelId="{A75CA5C0-A863-48BC-B6D5-3B08B5E9C935}" type="pres">
      <dgm:prSet presAssocID="{BD4C4918-E032-47F9-B79A-394379787DD0}" presName="compNode" presStyleCnt="0"/>
      <dgm:spPr/>
    </dgm:pt>
    <dgm:pt modelId="{F8AF76A1-D5BC-4DFB-B4E7-02D6227BB862}" type="pres">
      <dgm:prSet presAssocID="{BD4C4918-E032-47F9-B79A-394379787DD0}" presName="iconBgRect" presStyleLbl="bgShp" presStyleIdx="4" presStyleCnt="7"/>
      <dgm:spPr/>
    </dgm:pt>
    <dgm:pt modelId="{9BB80331-7E8C-41AA-A81C-B07896952D71}" type="pres">
      <dgm:prSet presAssocID="{BD4C4918-E032-47F9-B79A-394379787DD0}"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erson with Cane"/>
        </a:ext>
      </dgm:extLst>
    </dgm:pt>
    <dgm:pt modelId="{CF34069A-F66C-4ED2-8244-02C805D739D8}" type="pres">
      <dgm:prSet presAssocID="{BD4C4918-E032-47F9-B79A-394379787DD0}" presName="spaceRect" presStyleCnt="0"/>
      <dgm:spPr/>
    </dgm:pt>
    <dgm:pt modelId="{21E90482-DD06-490F-A717-1BB0E8B0B7CC}" type="pres">
      <dgm:prSet presAssocID="{BD4C4918-E032-47F9-B79A-394379787DD0}" presName="textRect" presStyleLbl="revTx" presStyleIdx="4" presStyleCnt="7">
        <dgm:presLayoutVars>
          <dgm:chMax val="1"/>
          <dgm:chPref val="1"/>
        </dgm:presLayoutVars>
      </dgm:prSet>
      <dgm:spPr/>
    </dgm:pt>
    <dgm:pt modelId="{A1D400B9-1E25-4EDC-8DAB-BEF913B676AC}" type="pres">
      <dgm:prSet presAssocID="{542C52CB-56EA-4001-AEE0-134A1729C689}" presName="sibTrans" presStyleCnt="0"/>
      <dgm:spPr/>
    </dgm:pt>
    <dgm:pt modelId="{FFC4F503-FF50-40A9-8632-22F62CEA7189}" type="pres">
      <dgm:prSet presAssocID="{4C1615D0-2516-4627-B71D-80DB89435347}" presName="compNode" presStyleCnt="0"/>
      <dgm:spPr/>
    </dgm:pt>
    <dgm:pt modelId="{E9B181F2-6435-4950-9CB8-9BD7EE99D462}" type="pres">
      <dgm:prSet presAssocID="{4C1615D0-2516-4627-B71D-80DB89435347}" presName="iconBgRect" presStyleLbl="bgShp" presStyleIdx="5" presStyleCnt="7"/>
      <dgm:spPr/>
    </dgm:pt>
    <dgm:pt modelId="{7F8B5FCC-A7A7-4CC2-8EC7-4487C9F7313C}" type="pres">
      <dgm:prSet presAssocID="{4C1615D0-2516-4627-B71D-80DB89435347}"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arcode"/>
        </a:ext>
      </dgm:extLst>
    </dgm:pt>
    <dgm:pt modelId="{3F585919-2A29-44EA-BFB0-ABB5D8D8A98D}" type="pres">
      <dgm:prSet presAssocID="{4C1615D0-2516-4627-B71D-80DB89435347}" presName="spaceRect" presStyleCnt="0"/>
      <dgm:spPr/>
    </dgm:pt>
    <dgm:pt modelId="{84001B4D-3351-4096-BF3A-1DE29F03F0ED}" type="pres">
      <dgm:prSet presAssocID="{4C1615D0-2516-4627-B71D-80DB89435347}" presName="textRect" presStyleLbl="revTx" presStyleIdx="5" presStyleCnt="7">
        <dgm:presLayoutVars>
          <dgm:chMax val="1"/>
          <dgm:chPref val="1"/>
        </dgm:presLayoutVars>
      </dgm:prSet>
      <dgm:spPr/>
    </dgm:pt>
    <dgm:pt modelId="{BE754193-D0BA-4E13-BCF8-82E7A19B1C42}" type="pres">
      <dgm:prSet presAssocID="{E60800AB-2487-4FD7-86FB-18C57E8FD0C4}" presName="sibTrans" presStyleCnt="0"/>
      <dgm:spPr/>
    </dgm:pt>
    <dgm:pt modelId="{E168AB9A-7C79-42A1-977F-79E935A01F63}" type="pres">
      <dgm:prSet presAssocID="{4ACB996E-DC33-45A1-8AEF-6464B4EBD940}" presName="compNode" presStyleCnt="0"/>
      <dgm:spPr/>
    </dgm:pt>
    <dgm:pt modelId="{0D241EC9-116E-459E-A9DE-EE2989925952}" type="pres">
      <dgm:prSet presAssocID="{4ACB996E-DC33-45A1-8AEF-6464B4EBD940}" presName="iconBgRect" presStyleLbl="bgShp" presStyleIdx="6" presStyleCnt="7"/>
      <dgm:spPr/>
    </dgm:pt>
    <dgm:pt modelId="{F0AB1E6F-1341-4897-9BD9-238FFA6F2D02}" type="pres">
      <dgm:prSet presAssocID="{4ACB996E-DC33-45A1-8AEF-6464B4EBD940}"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Test tubes"/>
        </a:ext>
      </dgm:extLst>
    </dgm:pt>
    <dgm:pt modelId="{47BF9360-FFE5-48C7-80B9-D2509218307B}" type="pres">
      <dgm:prSet presAssocID="{4ACB996E-DC33-45A1-8AEF-6464B4EBD940}" presName="spaceRect" presStyleCnt="0"/>
      <dgm:spPr/>
    </dgm:pt>
    <dgm:pt modelId="{67644DB7-CDCD-4E4A-BF6D-81708F77CE37}" type="pres">
      <dgm:prSet presAssocID="{4ACB996E-DC33-45A1-8AEF-6464B4EBD940}" presName="textRect" presStyleLbl="revTx" presStyleIdx="6" presStyleCnt="7">
        <dgm:presLayoutVars>
          <dgm:chMax val="1"/>
          <dgm:chPref val="1"/>
        </dgm:presLayoutVars>
      </dgm:prSet>
      <dgm:spPr/>
    </dgm:pt>
  </dgm:ptLst>
  <dgm:cxnLst>
    <dgm:cxn modelId="{27B6F31E-5D59-4C9A-AFDD-94690A705EA4}" type="presOf" srcId="{2984E9EF-2AED-48AF-BDA3-47A9E0BAEB04}" destId="{F18ECC4F-D4F4-4015-8C70-EDB11AFDA6FE}" srcOrd="0" destOrd="0" presId="urn:microsoft.com/office/officeart/2018/5/layout/IconCircleLabelList"/>
    <dgm:cxn modelId="{BCA8C66D-46E2-49C8-B47F-8B0401D3871A}" srcId="{0EA52E09-9E12-4C07-BFE9-1469A9FB3566}" destId="{BD4C4918-E032-47F9-B79A-394379787DD0}" srcOrd="4" destOrd="0" parTransId="{CBA37936-CB49-447D-BDB8-5A4603ECB061}" sibTransId="{542C52CB-56EA-4001-AEE0-134A1729C689}"/>
    <dgm:cxn modelId="{9B894D73-1CB2-426A-92DB-6BD995B426C8}" srcId="{0EA52E09-9E12-4C07-BFE9-1469A9FB3566}" destId="{8E1BF8B6-AF0F-4704-B872-529701881913}" srcOrd="0" destOrd="0" parTransId="{4654D77E-6629-43FD-B651-EA6EFFE52E2F}" sibTransId="{1E4C3569-26CA-440B-B16C-C4600E16D1AC}"/>
    <dgm:cxn modelId="{BABCD474-F213-4094-B691-8621CD01121E}" srcId="{0EA52E09-9E12-4C07-BFE9-1469A9FB3566}" destId="{512A657C-BC49-40C0-9A72-6508E16F158A}" srcOrd="2" destOrd="0" parTransId="{06BB8014-D08F-4459-B27F-5E281ADD3335}" sibTransId="{8F9233B7-C3CC-4B83-B2B5-6916250D24D8}"/>
    <dgm:cxn modelId="{62D84057-4BDA-4A4C-A24A-AD406A432A2E}" type="presOf" srcId="{DB6931E1-E22C-435B-A237-8CDB0FB37C77}" destId="{718E8A50-19B8-4CA3-A235-70FF33675CFA}" srcOrd="0" destOrd="0" presId="urn:microsoft.com/office/officeart/2018/5/layout/IconCircleLabelList"/>
    <dgm:cxn modelId="{D1CAE877-07B1-4E61-A1A2-F2E4F112E94A}" type="presOf" srcId="{4C1615D0-2516-4627-B71D-80DB89435347}" destId="{84001B4D-3351-4096-BF3A-1DE29F03F0ED}" srcOrd="0" destOrd="0" presId="urn:microsoft.com/office/officeart/2018/5/layout/IconCircleLabelList"/>
    <dgm:cxn modelId="{DF057B8E-10EE-4BBD-9F88-158D0FFFE612}" type="presOf" srcId="{512A657C-BC49-40C0-9A72-6508E16F158A}" destId="{61896282-45C1-4929-92CB-3ADF73DA06ED}" srcOrd="0" destOrd="0" presId="urn:microsoft.com/office/officeart/2018/5/layout/IconCircleLabelList"/>
    <dgm:cxn modelId="{7EE96ABA-9F0A-4454-B474-C2958B518E03}" srcId="{0EA52E09-9E12-4C07-BFE9-1469A9FB3566}" destId="{4C1615D0-2516-4627-B71D-80DB89435347}" srcOrd="5" destOrd="0" parTransId="{B3F0E1B8-D6F1-482C-891B-7DF10A638BF8}" sibTransId="{E60800AB-2487-4FD7-86FB-18C57E8FD0C4}"/>
    <dgm:cxn modelId="{952A12BD-2C98-453F-AEDC-832F36B145CE}" type="presOf" srcId="{4ACB996E-DC33-45A1-8AEF-6464B4EBD940}" destId="{67644DB7-CDCD-4E4A-BF6D-81708F77CE37}" srcOrd="0" destOrd="0" presId="urn:microsoft.com/office/officeart/2018/5/layout/IconCircleLabelList"/>
    <dgm:cxn modelId="{BB2E04CC-3785-46D1-A581-7D1C5BA80C00}" srcId="{0EA52E09-9E12-4C07-BFE9-1469A9FB3566}" destId="{4ACB996E-DC33-45A1-8AEF-6464B4EBD940}" srcOrd="6" destOrd="0" parTransId="{F351BE13-3AE0-4AEE-B2F0-4D56C85D6450}" sibTransId="{78819031-DFE1-4147-AB07-EF3B88D87B14}"/>
    <dgm:cxn modelId="{50748FD1-9B79-4D70-8594-7BAB8386A5A0}" type="presOf" srcId="{8E1BF8B6-AF0F-4704-B872-529701881913}" destId="{19030ADD-10A5-447B-8F0D-4640CCC80529}" srcOrd="0" destOrd="0" presId="urn:microsoft.com/office/officeart/2018/5/layout/IconCircleLabelList"/>
    <dgm:cxn modelId="{80F373D7-D4F2-4217-92F8-3FE655E3262E}" srcId="{0EA52E09-9E12-4C07-BFE9-1469A9FB3566}" destId="{DB6931E1-E22C-435B-A237-8CDB0FB37C77}" srcOrd="1" destOrd="0" parTransId="{308346C8-F54A-45B1-BCFE-AF392AD01C79}" sibTransId="{BFDCB3AB-60F1-4194-8854-6838DAA0D475}"/>
    <dgm:cxn modelId="{789533DE-429A-4094-9047-872C27F37988}" srcId="{0EA52E09-9E12-4C07-BFE9-1469A9FB3566}" destId="{2984E9EF-2AED-48AF-BDA3-47A9E0BAEB04}" srcOrd="3" destOrd="0" parTransId="{63B08C06-4030-4077-909D-52235433970C}" sibTransId="{49033A06-D512-4475-80DF-23A297D0F3EB}"/>
    <dgm:cxn modelId="{CA6196E6-6B16-4B66-8974-2A311DAF5403}" type="presOf" srcId="{BD4C4918-E032-47F9-B79A-394379787DD0}" destId="{21E90482-DD06-490F-A717-1BB0E8B0B7CC}" srcOrd="0" destOrd="0" presId="urn:microsoft.com/office/officeart/2018/5/layout/IconCircleLabelList"/>
    <dgm:cxn modelId="{B36B22ED-BD54-43DB-A78D-700799196378}" type="presOf" srcId="{0EA52E09-9E12-4C07-BFE9-1469A9FB3566}" destId="{2C268BDB-658C-4738-ABC9-CB2D6BD95DE6}" srcOrd="0" destOrd="0" presId="urn:microsoft.com/office/officeart/2018/5/layout/IconCircleLabelList"/>
    <dgm:cxn modelId="{D4BC68B8-6599-4480-874E-C05E2654A3CA}" type="presParOf" srcId="{2C268BDB-658C-4738-ABC9-CB2D6BD95DE6}" destId="{E6D482A5-B3C4-4C0B-973F-593296EA6C90}" srcOrd="0" destOrd="0" presId="urn:microsoft.com/office/officeart/2018/5/layout/IconCircleLabelList"/>
    <dgm:cxn modelId="{2E1DE57F-6CC2-452E-BF1F-07BF69C474C6}" type="presParOf" srcId="{E6D482A5-B3C4-4C0B-973F-593296EA6C90}" destId="{5689FDA9-4B96-4068-B12B-599A34F8819B}" srcOrd="0" destOrd="0" presId="urn:microsoft.com/office/officeart/2018/5/layout/IconCircleLabelList"/>
    <dgm:cxn modelId="{4A75403E-4359-4F9F-9547-8E26716B3E2E}" type="presParOf" srcId="{E6D482A5-B3C4-4C0B-973F-593296EA6C90}" destId="{CBF4A573-EBA6-4BEA-AB6A-4BC7C25CA07D}" srcOrd="1" destOrd="0" presId="urn:microsoft.com/office/officeart/2018/5/layout/IconCircleLabelList"/>
    <dgm:cxn modelId="{929E1943-9E02-4AE4-8700-58264F6A6D9B}" type="presParOf" srcId="{E6D482A5-B3C4-4C0B-973F-593296EA6C90}" destId="{57798093-5E89-4257-BBAC-6E2A9DFD00F7}" srcOrd="2" destOrd="0" presId="urn:microsoft.com/office/officeart/2018/5/layout/IconCircleLabelList"/>
    <dgm:cxn modelId="{FA5B8B93-38ED-4ED5-8952-2FCFFD108466}" type="presParOf" srcId="{E6D482A5-B3C4-4C0B-973F-593296EA6C90}" destId="{19030ADD-10A5-447B-8F0D-4640CCC80529}" srcOrd="3" destOrd="0" presId="urn:microsoft.com/office/officeart/2018/5/layout/IconCircleLabelList"/>
    <dgm:cxn modelId="{CDA8CEC7-A95D-43E0-85D8-4C9712BEAFD6}" type="presParOf" srcId="{2C268BDB-658C-4738-ABC9-CB2D6BD95DE6}" destId="{CE559E50-FA8F-4E48-92B2-1B079F19EE00}" srcOrd="1" destOrd="0" presId="urn:microsoft.com/office/officeart/2018/5/layout/IconCircleLabelList"/>
    <dgm:cxn modelId="{96A472C7-8CE9-471C-88E5-BF8845D25438}" type="presParOf" srcId="{2C268BDB-658C-4738-ABC9-CB2D6BD95DE6}" destId="{D222DD6C-0C10-417E-8D6B-F65A82E87945}" srcOrd="2" destOrd="0" presId="urn:microsoft.com/office/officeart/2018/5/layout/IconCircleLabelList"/>
    <dgm:cxn modelId="{4F4A83F3-4EC1-42CA-AAA2-5267E133CC70}" type="presParOf" srcId="{D222DD6C-0C10-417E-8D6B-F65A82E87945}" destId="{0B99CCC8-EB0C-4D8C-938A-4160D0DED73F}" srcOrd="0" destOrd="0" presId="urn:microsoft.com/office/officeart/2018/5/layout/IconCircleLabelList"/>
    <dgm:cxn modelId="{539AB63C-F46C-4906-B9D8-BC9116422169}" type="presParOf" srcId="{D222DD6C-0C10-417E-8D6B-F65A82E87945}" destId="{6394D753-38BF-4865-A3FE-1DA39305CB38}" srcOrd="1" destOrd="0" presId="urn:microsoft.com/office/officeart/2018/5/layout/IconCircleLabelList"/>
    <dgm:cxn modelId="{E7AEEB86-7F52-40F4-9BA6-6397DBEACAB2}" type="presParOf" srcId="{D222DD6C-0C10-417E-8D6B-F65A82E87945}" destId="{3571B022-6956-4E5A-B30D-94394FFB69EB}" srcOrd="2" destOrd="0" presId="urn:microsoft.com/office/officeart/2018/5/layout/IconCircleLabelList"/>
    <dgm:cxn modelId="{89574847-8739-4EC7-A5D6-4E9ED8FF0BAA}" type="presParOf" srcId="{D222DD6C-0C10-417E-8D6B-F65A82E87945}" destId="{718E8A50-19B8-4CA3-A235-70FF33675CFA}" srcOrd="3" destOrd="0" presId="urn:microsoft.com/office/officeart/2018/5/layout/IconCircleLabelList"/>
    <dgm:cxn modelId="{6AE6DC82-DF35-4B97-9D10-C4B933C460CD}" type="presParOf" srcId="{2C268BDB-658C-4738-ABC9-CB2D6BD95DE6}" destId="{30FC08AA-556C-4DF0-AD11-E5452144D1B4}" srcOrd="3" destOrd="0" presId="urn:microsoft.com/office/officeart/2018/5/layout/IconCircleLabelList"/>
    <dgm:cxn modelId="{D52F7E23-03F7-4515-8746-2F2839EF0B61}" type="presParOf" srcId="{2C268BDB-658C-4738-ABC9-CB2D6BD95DE6}" destId="{F6F52410-E1AE-4F7E-BC47-8B3E901A2EF3}" srcOrd="4" destOrd="0" presId="urn:microsoft.com/office/officeart/2018/5/layout/IconCircleLabelList"/>
    <dgm:cxn modelId="{1F4D15F6-786D-44F7-AC8B-7FB444789FE9}" type="presParOf" srcId="{F6F52410-E1AE-4F7E-BC47-8B3E901A2EF3}" destId="{0ABC93C2-2A0E-49BE-9365-CFF2F9B45946}" srcOrd="0" destOrd="0" presId="urn:microsoft.com/office/officeart/2018/5/layout/IconCircleLabelList"/>
    <dgm:cxn modelId="{447EB2B3-7482-4459-8073-4C1A1084EE27}" type="presParOf" srcId="{F6F52410-E1AE-4F7E-BC47-8B3E901A2EF3}" destId="{2C49AD9F-27D7-4B3F-9539-4BFB45E3C62D}" srcOrd="1" destOrd="0" presId="urn:microsoft.com/office/officeart/2018/5/layout/IconCircleLabelList"/>
    <dgm:cxn modelId="{ACB05C5C-57B4-4DFA-8D9E-3299AEA6332A}" type="presParOf" srcId="{F6F52410-E1AE-4F7E-BC47-8B3E901A2EF3}" destId="{71EE3F10-0930-4DAD-9979-39F8D766F6F7}" srcOrd="2" destOrd="0" presId="urn:microsoft.com/office/officeart/2018/5/layout/IconCircleLabelList"/>
    <dgm:cxn modelId="{3B1E67D3-1B35-446C-A532-7982F2A6970D}" type="presParOf" srcId="{F6F52410-E1AE-4F7E-BC47-8B3E901A2EF3}" destId="{61896282-45C1-4929-92CB-3ADF73DA06ED}" srcOrd="3" destOrd="0" presId="urn:microsoft.com/office/officeart/2018/5/layout/IconCircleLabelList"/>
    <dgm:cxn modelId="{F283266C-A851-4487-8AEA-10DC45A06FDA}" type="presParOf" srcId="{2C268BDB-658C-4738-ABC9-CB2D6BD95DE6}" destId="{A5709F83-6EF6-4AEA-B1A1-FFA35C030FD2}" srcOrd="5" destOrd="0" presId="urn:microsoft.com/office/officeart/2018/5/layout/IconCircleLabelList"/>
    <dgm:cxn modelId="{471233E8-60D5-408C-BB93-489421EC0DBC}" type="presParOf" srcId="{2C268BDB-658C-4738-ABC9-CB2D6BD95DE6}" destId="{64E7AE41-2868-4999-BB98-A4BAE6C95F85}" srcOrd="6" destOrd="0" presId="urn:microsoft.com/office/officeart/2018/5/layout/IconCircleLabelList"/>
    <dgm:cxn modelId="{9F19744F-3537-4ECD-A758-A3449335C40C}" type="presParOf" srcId="{64E7AE41-2868-4999-BB98-A4BAE6C95F85}" destId="{9088DA5C-CCC1-4B9D-81FE-ED219CB05D19}" srcOrd="0" destOrd="0" presId="urn:microsoft.com/office/officeart/2018/5/layout/IconCircleLabelList"/>
    <dgm:cxn modelId="{D2BCB470-8C3D-4BD1-9A1D-D0C9B83EA860}" type="presParOf" srcId="{64E7AE41-2868-4999-BB98-A4BAE6C95F85}" destId="{75A7F832-85BF-4B01-98BE-A7BEA135C74F}" srcOrd="1" destOrd="0" presId="urn:microsoft.com/office/officeart/2018/5/layout/IconCircleLabelList"/>
    <dgm:cxn modelId="{0A337D18-1DE5-4CAE-98A0-08A9262E5C67}" type="presParOf" srcId="{64E7AE41-2868-4999-BB98-A4BAE6C95F85}" destId="{CB71DC88-A659-43EB-B838-CE64053A91EF}" srcOrd="2" destOrd="0" presId="urn:microsoft.com/office/officeart/2018/5/layout/IconCircleLabelList"/>
    <dgm:cxn modelId="{693745B6-F498-4484-9E9A-7B6D5E921E0E}" type="presParOf" srcId="{64E7AE41-2868-4999-BB98-A4BAE6C95F85}" destId="{F18ECC4F-D4F4-4015-8C70-EDB11AFDA6FE}" srcOrd="3" destOrd="0" presId="urn:microsoft.com/office/officeart/2018/5/layout/IconCircleLabelList"/>
    <dgm:cxn modelId="{339FD5D7-2F47-49E0-B045-511CEFF84DD9}" type="presParOf" srcId="{2C268BDB-658C-4738-ABC9-CB2D6BD95DE6}" destId="{704B3696-5782-4EE7-929D-180D052CEBFE}" srcOrd="7" destOrd="0" presId="urn:microsoft.com/office/officeart/2018/5/layout/IconCircleLabelList"/>
    <dgm:cxn modelId="{413D9E20-2FEE-46BC-99AD-E7D0AAA1BD9E}" type="presParOf" srcId="{2C268BDB-658C-4738-ABC9-CB2D6BD95DE6}" destId="{A75CA5C0-A863-48BC-B6D5-3B08B5E9C935}" srcOrd="8" destOrd="0" presId="urn:microsoft.com/office/officeart/2018/5/layout/IconCircleLabelList"/>
    <dgm:cxn modelId="{9E0CA918-1EAD-47CC-AECA-240DCCEC5C73}" type="presParOf" srcId="{A75CA5C0-A863-48BC-B6D5-3B08B5E9C935}" destId="{F8AF76A1-D5BC-4DFB-B4E7-02D6227BB862}" srcOrd="0" destOrd="0" presId="urn:microsoft.com/office/officeart/2018/5/layout/IconCircleLabelList"/>
    <dgm:cxn modelId="{D10BDF65-8015-47B2-8C0C-B02164D16946}" type="presParOf" srcId="{A75CA5C0-A863-48BC-B6D5-3B08B5E9C935}" destId="{9BB80331-7E8C-41AA-A81C-B07896952D71}" srcOrd="1" destOrd="0" presId="urn:microsoft.com/office/officeart/2018/5/layout/IconCircleLabelList"/>
    <dgm:cxn modelId="{BF9A499F-CF21-4922-AC25-7845CCA227E9}" type="presParOf" srcId="{A75CA5C0-A863-48BC-B6D5-3B08B5E9C935}" destId="{CF34069A-F66C-4ED2-8244-02C805D739D8}" srcOrd="2" destOrd="0" presId="urn:microsoft.com/office/officeart/2018/5/layout/IconCircleLabelList"/>
    <dgm:cxn modelId="{8F3E0B16-AD49-4ADA-A41B-EA507FA83853}" type="presParOf" srcId="{A75CA5C0-A863-48BC-B6D5-3B08B5E9C935}" destId="{21E90482-DD06-490F-A717-1BB0E8B0B7CC}" srcOrd="3" destOrd="0" presId="urn:microsoft.com/office/officeart/2018/5/layout/IconCircleLabelList"/>
    <dgm:cxn modelId="{06137D11-A08B-4804-9701-6549AE3148F6}" type="presParOf" srcId="{2C268BDB-658C-4738-ABC9-CB2D6BD95DE6}" destId="{A1D400B9-1E25-4EDC-8DAB-BEF913B676AC}" srcOrd="9" destOrd="0" presId="urn:microsoft.com/office/officeart/2018/5/layout/IconCircleLabelList"/>
    <dgm:cxn modelId="{0546986B-9C74-4A68-874A-14B587F7F7D7}" type="presParOf" srcId="{2C268BDB-658C-4738-ABC9-CB2D6BD95DE6}" destId="{FFC4F503-FF50-40A9-8632-22F62CEA7189}" srcOrd="10" destOrd="0" presId="urn:microsoft.com/office/officeart/2018/5/layout/IconCircleLabelList"/>
    <dgm:cxn modelId="{514D2871-1B36-4379-9971-47CCDA28E819}" type="presParOf" srcId="{FFC4F503-FF50-40A9-8632-22F62CEA7189}" destId="{E9B181F2-6435-4950-9CB8-9BD7EE99D462}" srcOrd="0" destOrd="0" presId="urn:microsoft.com/office/officeart/2018/5/layout/IconCircleLabelList"/>
    <dgm:cxn modelId="{24246252-70F4-4D07-BD98-C805FCADBA00}" type="presParOf" srcId="{FFC4F503-FF50-40A9-8632-22F62CEA7189}" destId="{7F8B5FCC-A7A7-4CC2-8EC7-4487C9F7313C}" srcOrd="1" destOrd="0" presId="urn:microsoft.com/office/officeart/2018/5/layout/IconCircleLabelList"/>
    <dgm:cxn modelId="{1D096BE3-4785-4966-879D-EBCD3B47564D}" type="presParOf" srcId="{FFC4F503-FF50-40A9-8632-22F62CEA7189}" destId="{3F585919-2A29-44EA-BFB0-ABB5D8D8A98D}" srcOrd="2" destOrd="0" presId="urn:microsoft.com/office/officeart/2018/5/layout/IconCircleLabelList"/>
    <dgm:cxn modelId="{FAE375C3-518F-4B9C-B182-52EBA59E7299}" type="presParOf" srcId="{FFC4F503-FF50-40A9-8632-22F62CEA7189}" destId="{84001B4D-3351-4096-BF3A-1DE29F03F0ED}" srcOrd="3" destOrd="0" presId="urn:microsoft.com/office/officeart/2018/5/layout/IconCircleLabelList"/>
    <dgm:cxn modelId="{5AF5ABA4-9865-4B25-9AC3-C81E9FEC05DC}" type="presParOf" srcId="{2C268BDB-658C-4738-ABC9-CB2D6BD95DE6}" destId="{BE754193-D0BA-4E13-BCF8-82E7A19B1C42}" srcOrd="11" destOrd="0" presId="urn:microsoft.com/office/officeart/2018/5/layout/IconCircleLabelList"/>
    <dgm:cxn modelId="{2F973991-EE47-4EF9-87AA-7ADC41CD7FA1}" type="presParOf" srcId="{2C268BDB-658C-4738-ABC9-CB2D6BD95DE6}" destId="{E168AB9A-7C79-42A1-977F-79E935A01F63}" srcOrd="12" destOrd="0" presId="urn:microsoft.com/office/officeart/2018/5/layout/IconCircleLabelList"/>
    <dgm:cxn modelId="{8152348B-92B3-4DA7-AA67-77EAA3B83290}" type="presParOf" srcId="{E168AB9A-7C79-42A1-977F-79E935A01F63}" destId="{0D241EC9-116E-459E-A9DE-EE2989925952}" srcOrd="0" destOrd="0" presId="urn:microsoft.com/office/officeart/2018/5/layout/IconCircleLabelList"/>
    <dgm:cxn modelId="{99A94640-80A7-4150-A915-136AC0FD1E30}" type="presParOf" srcId="{E168AB9A-7C79-42A1-977F-79E935A01F63}" destId="{F0AB1E6F-1341-4897-9BD9-238FFA6F2D02}" srcOrd="1" destOrd="0" presId="urn:microsoft.com/office/officeart/2018/5/layout/IconCircleLabelList"/>
    <dgm:cxn modelId="{85E51D79-8993-4CF2-893F-698644D520C5}" type="presParOf" srcId="{E168AB9A-7C79-42A1-977F-79E935A01F63}" destId="{47BF9360-FFE5-48C7-80B9-D2509218307B}" srcOrd="2" destOrd="0" presId="urn:microsoft.com/office/officeart/2018/5/layout/IconCircleLabelList"/>
    <dgm:cxn modelId="{56EB9312-B56C-4A29-B92A-9885B2EA73B6}" type="presParOf" srcId="{E168AB9A-7C79-42A1-977F-79E935A01F63}" destId="{67644DB7-CDCD-4E4A-BF6D-81708F77CE37}"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DF57224-229A-46B7-87D2-A0B39A5B2FC3}" type="doc">
      <dgm:prSet loTypeId="urn:microsoft.com/office/officeart/2005/8/layout/vList2" loCatId="list" qsTypeId="urn:microsoft.com/office/officeart/2005/8/quickstyle/3d2" qsCatId="3D" csTypeId="urn:microsoft.com/office/officeart/2005/8/colors/accent1_2" csCatId="accent1"/>
      <dgm:spPr/>
      <dgm:t>
        <a:bodyPr/>
        <a:lstStyle/>
        <a:p>
          <a:endParaRPr lang="en-IN"/>
        </a:p>
      </dgm:t>
    </dgm:pt>
    <dgm:pt modelId="{C5C880A1-B6FF-4835-A16B-79638C9AE94E}">
      <dgm:prSet/>
      <dgm:spPr/>
      <dgm:t>
        <a:bodyPr/>
        <a:lstStyle/>
        <a:p>
          <a:r>
            <a:rPr lang="en-US" b="1"/>
            <a:t>Packaging:- </a:t>
          </a:r>
          <a:endParaRPr lang="en-IN"/>
        </a:p>
      </dgm:t>
    </dgm:pt>
    <dgm:pt modelId="{E3AD66D3-6F6A-4C3D-A271-D1A3DDB5DBC0}" type="parTrans" cxnId="{206662E5-E99E-4734-BDE8-11D4A171CA7B}">
      <dgm:prSet/>
      <dgm:spPr/>
      <dgm:t>
        <a:bodyPr/>
        <a:lstStyle/>
        <a:p>
          <a:endParaRPr lang="en-IN"/>
        </a:p>
      </dgm:t>
    </dgm:pt>
    <dgm:pt modelId="{E568E9B6-283F-480A-B929-4EDAFB1A1239}" type="sibTrans" cxnId="{206662E5-E99E-4734-BDE8-11D4A171CA7B}">
      <dgm:prSet/>
      <dgm:spPr/>
      <dgm:t>
        <a:bodyPr/>
        <a:lstStyle/>
        <a:p>
          <a:endParaRPr lang="en-IN"/>
        </a:p>
      </dgm:t>
    </dgm:pt>
    <dgm:pt modelId="{D503BADF-6599-480A-B14F-EC6A53A01DEC}">
      <dgm:prSet/>
      <dgm:spPr/>
      <dgm:t>
        <a:bodyPr/>
        <a:lstStyle/>
        <a:p>
          <a:r>
            <a:rPr lang="en-US"/>
            <a:t>Glass bottles with cork or screw-cap closures</a:t>
          </a:r>
          <a:endParaRPr lang="en-IN"/>
        </a:p>
      </dgm:t>
    </dgm:pt>
    <dgm:pt modelId="{0B23A107-F899-4ABC-BD5A-2726D85F65FE}" type="parTrans" cxnId="{9560B31A-EE04-4883-AE64-DEE1899DE97A}">
      <dgm:prSet/>
      <dgm:spPr/>
      <dgm:t>
        <a:bodyPr/>
        <a:lstStyle/>
        <a:p>
          <a:endParaRPr lang="en-IN"/>
        </a:p>
      </dgm:t>
    </dgm:pt>
    <dgm:pt modelId="{C3693F8E-207C-40BB-A76B-7EAB3BBF36FA}" type="sibTrans" cxnId="{9560B31A-EE04-4883-AE64-DEE1899DE97A}">
      <dgm:prSet/>
      <dgm:spPr/>
      <dgm:t>
        <a:bodyPr/>
        <a:lstStyle/>
        <a:p>
          <a:endParaRPr lang="en-IN"/>
        </a:p>
      </dgm:t>
    </dgm:pt>
    <dgm:pt modelId="{854B2843-B361-4F99-B6BD-F66DAB716EA4}">
      <dgm:prSet/>
      <dgm:spPr/>
      <dgm:t>
        <a:bodyPr/>
        <a:lstStyle/>
        <a:p>
          <a:r>
            <a:rPr lang="en-US"/>
            <a:t>Cartons or bag-in-box containers</a:t>
          </a:r>
          <a:endParaRPr lang="en-IN"/>
        </a:p>
      </dgm:t>
    </dgm:pt>
    <dgm:pt modelId="{26ABA303-66EF-42A4-A2D5-42D1FC5CFE5F}" type="parTrans" cxnId="{1997EFB6-404B-4696-8059-EFE33FC6EE41}">
      <dgm:prSet/>
      <dgm:spPr/>
      <dgm:t>
        <a:bodyPr/>
        <a:lstStyle/>
        <a:p>
          <a:endParaRPr lang="en-IN"/>
        </a:p>
      </dgm:t>
    </dgm:pt>
    <dgm:pt modelId="{E433CD35-3854-4285-9173-3DEB033E60C1}" type="sibTrans" cxnId="{1997EFB6-404B-4696-8059-EFE33FC6EE41}">
      <dgm:prSet/>
      <dgm:spPr/>
      <dgm:t>
        <a:bodyPr/>
        <a:lstStyle/>
        <a:p>
          <a:endParaRPr lang="en-IN"/>
        </a:p>
      </dgm:t>
    </dgm:pt>
    <dgm:pt modelId="{680E541F-6DB7-4ED7-9F08-A3E0601C4515}">
      <dgm:prSet/>
      <dgm:spPr/>
      <dgm:t>
        <a:bodyPr/>
        <a:lstStyle/>
        <a:p>
          <a:r>
            <a:rPr lang="en-US"/>
            <a:t>Cans or kegs (for some wine styles)</a:t>
          </a:r>
          <a:endParaRPr lang="en-IN"/>
        </a:p>
      </dgm:t>
    </dgm:pt>
    <dgm:pt modelId="{C5C481EA-015A-4A59-98BC-CBA371501BB3}" type="parTrans" cxnId="{70370849-FD17-4A43-8D65-5CE99F6D3A21}">
      <dgm:prSet/>
      <dgm:spPr/>
      <dgm:t>
        <a:bodyPr/>
        <a:lstStyle/>
        <a:p>
          <a:endParaRPr lang="en-IN"/>
        </a:p>
      </dgm:t>
    </dgm:pt>
    <dgm:pt modelId="{D0F3677F-77DF-4533-A40E-AE3EF7D2286E}" type="sibTrans" cxnId="{70370849-FD17-4A43-8D65-5CE99F6D3A21}">
      <dgm:prSet/>
      <dgm:spPr/>
      <dgm:t>
        <a:bodyPr/>
        <a:lstStyle/>
        <a:p>
          <a:endParaRPr lang="en-IN"/>
        </a:p>
      </dgm:t>
    </dgm:pt>
    <dgm:pt modelId="{4749881E-7455-451D-8FE4-7CD297DD1142}">
      <dgm:prSet/>
      <dgm:spPr/>
      <dgm:t>
        <a:bodyPr/>
        <a:lstStyle/>
        <a:p>
          <a:r>
            <a:rPr lang="en-US"/>
            <a:t>Labels and packaging materials (e.g., paper, plastic, foil)</a:t>
          </a:r>
          <a:endParaRPr lang="en-IN"/>
        </a:p>
      </dgm:t>
    </dgm:pt>
    <dgm:pt modelId="{21E316FE-7FF6-4B2B-836A-D23B88831096}" type="parTrans" cxnId="{632A1742-EAF1-49CF-B1C2-4F01F6AE2AA5}">
      <dgm:prSet/>
      <dgm:spPr/>
      <dgm:t>
        <a:bodyPr/>
        <a:lstStyle/>
        <a:p>
          <a:endParaRPr lang="en-IN"/>
        </a:p>
      </dgm:t>
    </dgm:pt>
    <dgm:pt modelId="{9BA56D53-58BC-43ED-BE01-9CF858162E60}" type="sibTrans" cxnId="{632A1742-EAF1-49CF-B1C2-4F01F6AE2AA5}">
      <dgm:prSet/>
      <dgm:spPr/>
      <dgm:t>
        <a:bodyPr/>
        <a:lstStyle/>
        <a:p>
          <a:endParaRPr lang="en-IN"/>
        </a:p>
      </dgm:t>
    </dgm:pt>
    <dgm:pt modelId="{967D9415-C715-4A09-8359-FC360A07A646}">
      <dgm:prSet/>
      <dgm:spPr/>
      <dgm:t>
        <a:bodyPr/>
        <a:lstStyle/>
        <a:p>
          <a:r>
            <a:rPr lang="en-US" b="1"/>
            <a:t>Material Handling:- </a:t>
          </a:r>
          <a:endParaRPr lang="en-IN"/>
        </a:p>
      </dgm:t>
    </dgm:pt>
    <dgm:pt modelId="{2F442BB0-9828-4D12-BB69-119D581F6C7B}" type="parTrans" cxnId="{FA7BA4F8-A6FB-4D3F-8177-EA7FB2C3ACA9}">
      <dgm:prSet/>
      <dgm:spPr/>
      <dgm:t>
        <a:bodyPr/>
        <a:lstStyle/>
        <a:p>
          <a:endParaRPr lang="en-IN"/>
        </a:p>
      </dgm:t>
    </dgm:pt>
    <dgm:pt modelId="{C44E6274-A088-4A89-A602-E5E78AAA8AAC}" type="sibTrans" cxnId="{FA7BA4F8-A6FB-4D3F-8177-EA7FB2C3ACA9}">
      <dgm:prSet/>
      <dgm:spPr/>
      <dgm:t>
        <a:bodyPr/>
        <a:lstStyle/>
        <a:p>
          <a:endParaRPr lang="en-IN"/>
        </a:p>
      </dgm:t>
    </dgm:pt>
    <dgm:pt modelId="{C93358CD-7E75-4CC5-90C6-A85816FFD2EF}">
      <dgm:prSet/>
      <dgm:spPr/>
      <dgm:t>
        <a:bodyPr/>
        <a:lstStyle/>
        <a:p>
          <a:r>
            <a:rPr lang="en-US"/>
            <a:t>Palletization: bottles are placed on pallets for efficient storage and transportation</a:t>
          </a:r>
          <a:endParaRPr lang="en-IN"/>
        </a:p>
      </dgm:t>
    </dgm:pt>
    <dgm:pt modelId="{DF84845B-4408-4D73-A5EE-4C87C701511F}" type="parTrans" cxnId="{399B189E-4289-4257-825E-0D4E43A6E79C}">
      <dgm:prSet/>
      <dgm:spPr/>
      <dgm:t>
        <a:bodyPr/>
        <a:lstStyle/>
        <a:p>
          <a:endParaRPr lang="en-IN"/>
        </a:p>
      </dgm:t>
    </dgm:pt>
    <dgm:pt modelId="{7F7C535A-C5A0-4151-A511-0DE13D9E9727}" type="sibTrans" cxnId="{399B189E-4289-4257-825E-0D4E43A6E79C}">
      <dgm:prSet/>
      <dgm:spPr/>
      <dgm:t>
        <a:bodyPr/>
        <a:lstStyle/>
        <a:p>
          <a:endParaRPr lang="en-IN"/>
        </a:p>
      </dgm:t>
    </dgm:pt>
    <dgm:pt modelId="{CFF101FB-96D6-4573-9D01-B0754F487835}">
      <dgm:prSet/>
      <dgm:spPr/>
      <dgm:t>
        <a:bodyPr/>
        <a:lstStyle/>
        <a:p>
          <a:r>
            <a:rPr lang="en-US"/>
            <a:t>Depalletization: pallets are disassembled for bottling or shipping</a:t>
          </a:r>
          <a:endParaRPr lang="en-IN"/>
        </a:p>
      </dgm:t>
    </dgm:pt>
    <dgm:pt modelId="{15424883-5574-4E18-9B03-70F962E478B7}" type="parTrans" cxnId="{914BD998-1DEE-40FB-BE16-411994E6BD94}">
      <dgm:prSet/>
      <dgm:spPr/>
      <dgm:t>
        <a:bodyPr/>
        <a:lstStyle/>
        <a:p>
          <a:endParaRPr lang="en-IN"/>
        </a:p>
      </dgm:t>
    </dgm:pt>
    <dgm:pt modelId="{D68262A5-DE92-475C-89DC-83E7A345A660}" type="sibTrans" cxnId="{914BD998-1DEE-40FB-BE16-411994E6BD94}">
      <dgm:prSet/>
      <dgm:spPr/>
      <dgm:t>
        <a:bodyPr/>
        <a:lstStyle/>
        <a:p>
          <a:endParaRPr lang="en-IN"/>
        </a:p>
      </dgm:t>
    </dgm:pt>
    <dgm:pt modelId="{6A917DF1-CECC-4B4C-A6E9-DC018D6BD3C1}">
      <dgm:prSet/>
      <dgm:spPr/>
      <dgm:t>
        <a:bodyPr/>
        <a:lstStyle/>
        <a:p>
          <a:r>
            <a:rPr lang="en-US"/>
            <a:t>Forklifts, conveyor belts, and pumps for moving wine and packaging materials</a:t>
          </a:r>
          <a:endParaRPr lang="en-IN"/>
        </a:p>
      </dgm:t>
    </dgm:pt>
    <dgm:pt modelId="{B62E3144-12FC-4BD9-B3D8-6A348799BFA3}" type="parTrans" cxnId="{36810E93-BA15-484A-87FE-A3A02809C32E}">
      <dgm:prSet/>
      <dgm:spPr/>
      <dgm:t>
        <a:bodyPr/>
        <a:lstStyle/>
        <a:p>
          <a:endParaRPr lang="en-IN"/>
        </a:p>
      </dgm:t>
    </dgm:pt>
    <dgm:pt modelId="{692B9D61-DE3D-41CE-9C8B-DA0ECA3E736C}" type="sibTrans" cxnId="{36810E93-BA15-484A-87FE-A3A02809C32E}">
      <dgm:prSet/>
      <dgm:spPr/>
      <dgm:t>
        <a:bodyPr/>
        <a:lstStyle/>
        <a:p>
          <a:endParaRPr lang="en-IN"/>
        </a:p>
      </dgm:t>
    </dgm:pt>
    <dgm:pt modelId="{B0ABCF82-3753-4DEF-A8A1-6AC068821119}">
      <dgm:prSet/>
      <dgm:spPr/>
      <dgm:t>
        <a:bodyPr/>
        <a:lstStyle/>
        <a:p>
          <a:r>
            <a:rPr lang="en-US" b="1"/>
            <a:t>Warehousing:- </a:t>
          </a:r>
          <a:endParaRPr lang="en-IN"/>
        </a:p>
      </dgm:t>
    </dgm:pt>
    <dgm:pt modelId="{1C697B98-12A5-48FA-BF77-A9E95E0BE4AE}" type="parTrans" cxnId="{745F43E0-680E-4CC4-999A-9A6F3469E692}">
      <dgm:prSet/>
      <dgm:spPr/>
      <dgm:t>
        <a:bodyPr/>
        <a:lstStyle/>
        <a:p>
          <a:endParaRPr lang="en-IN"/>
        </a:p>
      </dgm:t>
    </dgm:pt>
    <dgm:pt modelId="{60DC1C75-E172-49DF-9C16-4D6688DD96CA}" type="sibTrans" cxnId="{745F43E0-680E-4CC4-999A-9A6F3469E692}">
      <dgm:prSet/>
      <dgm:spPr/>
      <dgm:t>
        <a:bodyPr/>
        <a:lstStyle/>
        <a:p>
          <a:endParaRPr lang="en-IN"/>
        </a:p>
      </dgm:t>
    </dgm:pt>
    <dgm:pt modelId="{4F2137AC-4333-49E7-A276-173291E2EFAF}">
      <dgm:prSet/>
      <dgm:spPr/>
      <dgm:t>
        <a:bodyPr/>
        <a:lstStyle/>
        <a:p>
          <a:r>
            <a:rPr lang="en-US"/>
            <a:t>Temperature-controlled storage facilities (12-15°C/54-59°F) for aging and storing wine</a:t>
          </a:r>
          <a:endParaRPr lang="en-IN"/>
        </a:p>
      </dgm:t>
    </dgm:pt>
    <dgm:pt modelId="{6667ACA6-9BE4-464A-B9CC-3EC7C2E990DF}" type="parTrans" cxnId="{1FD2ABA9-5091-4588-8F4D-3739480459AF}">
      <dgm:prSet/>
      <dgm:spPr/>
      <dgm:t>
        <a:bodyPr/>
        <a:lstStyle/>
        <a:p>
          <a:endParaRPr lang="en-IN"/>
        </a:p>
      </dgm:t>
    </dgm:pt>
    <dgm:pt modelId="{2FFD4B38-C12D-452C-BA2C-467527D26FE6}" type="sibTrans" cxnId="{1FD2ABA9-5091-4588-8F4D-3739480459AF}">
      <dgm:prSet/>
      <dgm:spPr/>
      <dgm:t>
        <a:bodyPr/>
        <a:lstStyle/>
        <a:p>
          <a:endParaRPr lang="en-IN"/>
        </a:p>
      </dgm:t>
    </dgm:pt>
    <dgm:pt modelId="{F595699D-D30B-476E-9A8C-68097FD9BC42}">
      <dgm:prSet/>
      <dgm:spPr/>
      <dgm:t>
        <a:bodyPr/>
        <a:lstStyle/>
        <a:p>
          <a:r>
            <a:rPr lang="en-US"/>
            <a:t>Humidity control (50-70%) to prevent cork drying and label damage</a:t>
          </a:r>
          <a:endParaRPr lang="en-IN"/>
        </a:p>
      </dgm:t>
    </dgm:pt>
    <dgm:pt modelId="{3AB3398E-2432-41EF-AB31-F0F4767B00D6}" type="parTrans" cxnId="{78E8101C-DAB1-4E24-8F0C-47C03A5A6C3C}">
      <dgm:prSet/>
      <dgm:spPr/>
      <dgm:t>
        <a:bodyPr/>
        <a:lstStyle/>
        <a:p>
          <a:endParaRPr lang="en-IN"/>
        </a:p>
      </dgm:t>
    </dgm:pt>
    <dgm:pt modelId="{BBB8CC1E-77E6-47BD-B9BE-E79F390CE267}" type="sibTrans" cxnId="{78E8101C-DAB1-4E24-8F0C-47C03A5A6C3C}">
      <dgm:prSet/>
      <dgm:spPr/>
      <dgm:t>
        <a:bodyPr/>
        <a:lstStyle/>
        <a:p>
          <a:endParaRPr lang="en-IN"/>
        </a:p>
      </dgm:t>
    </dgm:pt>
    <dgm:pt modelId="{94430659-61BD-44F9-95EE-B96EE8EEA8BF}">
      <dgm:prSet/>
      <dgm:spPr/>
      <dgm:t>
        <a:bodyPr/>
        <a:lstStyle/>
        <a:p>
          <a:r>
            <a:rPr lang="en-US"/>
            <a:t>Secure storage for high-value or sensitive products</a:t>
          </a:r>
          <a:endParaRPr lang="en-IN"/>
        </a:p>
      </dgm:t>
    </dgm:pt>
    <dgm:pt modelId="{C2B61F02-3960-47B1-BAAF-408B41DF494D}" type="parTrans" cxnId="{8134AB65-E20B-47E0-B365-5DDB40ED3C13}">
      <dgm:prSet/>
      <dgm:spPr/>
      <dgm:t>
        <a:bodyPr/>
        <a:lstStyle/>
        <a:p>
          <a:endParaRPr lang="en-IN"/>
        </a:p>
      </dgm:t>
    </dgm:pt>
    <dgm:pt modelId="{4308E665-35AE-443F-810D-748524600E52}" type="sibTrans" cxnId="{8134AB65-E20B-47E0-B365-5DDB40ED3C13}">
      <dgm:prSet/>
      <dgm:spPr/>
      <dgm:t>
        <a:bodyPr/>
        <a:lstStyle/>
        <a:p>
          <a:endParaRPr lang="en-IN"/>
        </a:p>
      </dgm:t>
    </dgm:pt>
    <dgm:pt modelId="{AEB4FD25-2EBC-4B5F-B92F-DA0843D7CD50}">
      <dgm:prSet/>
      <dgm:spPr/>
      <dgm:t>
        <a:bodyPr/>
        <a:lstStyle/>
        <a:p>
          <a:r>
            <a:rPr lang="en-US"/>
            <a:t>Inventory management systems for tracking stock levels and locations</a:t>
          </a:r>
          <a:endParaRPr lang="en-IN"/>
        </a:p>
      </dgm:t>
    </dgm:pt>
    <dgm:pt modelId="{B432A0C1-B55C-4FA6-BA11-C078B8471D6B}" type="parTrans" cxnId="{A582EDD3-76C8-4ABB-B287-32326C374390}">
      <dgm:prSet/>
      <dgm:spPr/>
      <dgm:t>
        <a:bodyPr/>
        <a:lstStyle/>
        <a:p>
          <a:endParaRPr lang="en-IN"/>
        </a:p>
      </dgm:t>
    </dgm:pt>
    <dgm:pt modelId="{531E94F5-6635-4E15-8AE4-DF590DA7E60C}" type="sibTrans" cxnId="{A582EDD3-76C8-4ABB-B287-32326C374390}">
      <dgm:prSet/>
      <dgm:spPr/>
      <dgm:t>
        <a:bodyPr/>
        <a:lstStyle/>
        <a:p>
          <a:endParaRPr lang="en-IN"/>
        </a:p>
      </dgm:t>
    </dgm:pt>
    <dgm:pt modelId="{6D2D4CE7-9510-4B10-B368-85C48955749A}" type="pres">
      <dgm:prSet presAssocID="{1DF57224-229A-46B7-87D2-A0B39A5B2FC3}" presName="linear" presStyleCnt="0">
        <dgm:presLayoutVars>
          <dgm:animLvl val="lvl"/>
          <dgm:resizeHandles val="exact"/>
        </dgm:presLayoutVars>
      </dgm:prSet>
      <dgm:spPr/>
    </dgm:pt>
    <dgm:pt modelId="{87B4EFFB-5D7E-4538-9CE5-680877ECC83D}" type="pres">
      <dgm:prSet presAssocID="{C5C880A1-B6FF-4835-A16B-79638C9AE94E}" presName="parentText" presStyleLbl="node1" presStyleIdx="0" presStyleCnt="3">
        <dgm:presLayoutVars>
          <dgm:chMax val="0"/>
          <dgm:bulletEnabled val="1"/>
        </dgm:presLayoutVars>
      </dgm:prSet>
      <dgm:spPr/>
    </dgm:pt>
    <dgm:pt modelId="{132F34DF-1002-4184-99BC-3E80BF699538}" type="pres">
      <dgm:prSet presAssocID="{C5C880A1-B6FF-4835-A16B-79638C9AE94E}" presName="childText" presStyleLbl="revTx" presStyleIdx="0" presStyleCnt="3">
        <dgm:presLayoutVars>
          <dgm:bulletEnabled val="1"/>
        </dgm:presLayoutVars>
      </dgm:prSet>
      <dgm:spPr/>
    </dgm:pt>
    <dgm:pt modelId="{D89EAA14-AB3E-4A25-9D52-8F8F00A85698}" type="pres">
      <dgm:prSet presAssocID="{967D9415-C715-4A09-8359-FC360A07A646}" presName="parentText" presStyleLbl="node1" presStyleIdx="1" presStyleCnt="3">
        <dgm:presLayoutVars>
          <dgm:chMax val="0"/>
          <dgm:bulletEnabled val="1"/>
        </dgm:presLayoutVars>
      </dgm:prSet>
      <dgm:spPr/>
    </dgm:pt>
    <dgm:pt modelId="{F60CA390-F350-4697-891F-BB7E42E326F2}" type="pres">
      <dgm:prSet presAssocID="{967D9415-C715-4A09-8359-FC360A07A646}" presName="childText" presStyleLbl="revTx" presStyleIdx="1" presStyleCnt="3">
        <dgm:presLayoutVars>
          <dgm:bulletEnabled val="1"/>
        </dgm:presLayoutVars>
      </dgm:prSet>
      <dgm:spPr/>
    </dgm:pt>
    <dgm:pt modelId="{01066D6F-6CC2-4380-9846-B86EE75B862F}" type="pres">
      <dgm:prSet presAssocID="{B0ABCF82-3753-4DEF-A8A1-6AC068821119}" presName="parentText" presStyleLbl="node1" presStyleIdx="2" presStyleCnt="3">
        <dgm:presLayoutVars>
          <dgm:chMax val="0"/>
          <dgm:bulletEnabled val="1"/>
        </dgm:presLayoutVars>
      </dgm:prSet>
      <dgm:spPr/>
    </dgm:pt>
    <dgm:pt modelId="{95862BC6-C4A9-4316-B3AF-B18C1EE67BAB}" type="pres">
      <dgm:prSet presAssocID="{B0ABCF82-3753-4DEF-A8A1-6AC068821119}" presName="childText" presStyleLbl="revTx" presStyleIdx="2" presStyleCnt="3">
        <dgm:presLayoutVars>
          <dgm:bulletEnabled val="1"/>
        </dgm:presLayoutVars>
      </dgm:prSet>
      <dgm:spPr/>
    </dgm:pt>
  </dgm:ptLst>
  <dgm:cxnLst>
    <dgm:cxn modelId="{9560B31A-EE04-4883-AE64-DEE1899DE97A}" srcId="{C5C880A1-B6FF-4835-A16B-79638C9AE94E}" destId="{D503BADF-6599-480A-B14F-EC6A53A01DEC}" srcOrd="0" destOrd="0" parTransId="{0B23A107-F899-4ABC-BD5A-2726D85F65FE}" sibTransId="{C3693F8E-207C-40BB-A76B-7EAB3BBF36FA}"/>
    <dgm:cxn modelId="{78E8101C-DAB1-4E24-8F0C-47C03A5A6C3C}" srcId="{B0ABCF82-3753-4DEF-A8A1-6AC068821119}" destId="{F595699D-D30B-476E-9A8C-68097FD9BC42}" srcOrd="1" destOrd="0" parTransId="{3AB3398E-2432-41EF-AB31-F0F4767B00D6}" sibTransId="{BBB8CC1E-77E6-47BD-B9BE-E79F390CE267}"/>
    <dgm:cxn modelId="{48546C5E-71F1-4DB5-920A-CCDABD5D5CEE}" type="presOf" srcId="{1DF57224-229A-46B7-87D2-A0B39A5B2FC3}" destId="{6D2D4CE7-9510-4B10-B368-85C48955749A}" srcOrd="0" destOrd="0" presId="urn:microsoft.com/office/officeart/2005/8/layout/vList2"/>
    <dgm:cxn modelId="{18E2805F-BF9C-4E31-8A4E-9F45EF0F40B2}" type="presOf" srcId="{94430659-61BD-44F9-95EE-B96EE8EEA8BF}" destId="{95862BC6-C4A9-4316-B3AF-B18C1EE67BAB}" srcOrd="0" destOrd="2" presId="urn:microsoft.com/office/officeart/2005/8/layout/vList2"/>
    <dgm:cxn modelId="{632A1742-EAF1-49CF-B1C2-4F01F6AE2AA5}" srcId="{C5C880A1-B6FF-4835-A16B-79638C9AE94E}" destId="{4749881E-7455-451D-8FE4-7CD297DD1142}" srcOrd="3" destOrd="0" parTransId="{21E316FE-7FF6-4B2B-836A-D23B88831096}" sibTransId="{9BA56D53-58BC-43ED-BE01-9CF858162E60}"/>
    <dgm:cxn modelId="{8134AB65-E20B-47E0-B365-5DDB40ED3C13}" srcId="{B0ABCF82-3753-4DEF-A8A1-6AC068821119}" destId="{94430659-61BD-44F9-95EE-B96EE8EEA8BF}" srcOrd="2" destOrd="0" parTransId="{C2B61F02-3960-47B1-BAAF-408B41DF494D}" sibTransId="{4308E665-35AE-443F-810D-748524600E52}"/>
    <dgm:cxn modelId="{70370849-FD17-4A43-8D65-5CE99F6D3A21}" srcId="{C5C880A1-B6FF-4835-A16B-79638C9AE94E}" destId="{680E541F-6DB7-4ED7-9F08-A3E0601C4515}" srcOrd="2" destOrd="0" parTransId="{C5C481EA-015A-4A59-98BC-CBA371501BB3}" sibTransId="{D0F3677F-77DF-4533-A40E-AE3EF7D2286E}"/>
    <dgm:cxn modelId="{0D9B3849-A8A5-4B9F-B88A-76ACBE829014}" type="presOf" srcId="{4749881E-7455-451D-8FE4-7CD297DD1142}" destId="{132F34DF-1002-4184-99BC-3E80BF699538}" srcOrd="0" destOrd="3" presId="urn:microsoft.com/office/officeart/2005/8/layout/vList2"/>
    <dgm:cxn modelId="{BC99286E-28F7-4E36-A3A1-D0C2DC4127B8}" type="presOf" srcId="{CFF101FB-96D6-4573-9D01-B0754F487835}" destId="{F60CA390-F350-4697-891F-BB7E42E326F2}" srcOrd="0" destOrd="1" presId="urn:microsoft.com/office/officeart/2005/8/layout/vList2"/>
    <dgm:cxn modelId="{C0CF7275-7835-43FE-977F-0A34FBC0EA4A}" type="presOf" srcId="{AEB4FD25-2EBC-4B5F-B92F-DA0843D7CD50}" destId="{95862BC6-C4A9-4316-B3AF-B18C1EE67BAB}" srcOrd="0" destOrd="3" presId="urn:microsoft.com/office/officeart/2005/8/layout/vList2"/>
    <dgm:cxn modelId="{B84F2585-8709-4318-B9F6-9C98831E84D9}" type="presOf" srcId="{967D9415-C715-4A09-8359-FC360A07A646}" destId="{D89EAA14-AB3E-4A25-9D52-8F8F00A85698}" srcOrd="0" destOrd="0" presId="urn:microsoft.com/office/officeart/2005/8/layout/vList2"/>
    <dgm:cxn modelId="{36810E93-BA15-484A-87FE-A3A02809C32E}" srcId="{967D9415-C715-4A09-8359-FC360A07A646}" destId="{6A917DF1-CECC-4B4C-A6E9-DC018D6BD3C1}" srcOrd="2" destOrd="0" parTransId="{B62E3144-12FC-4BD9-B3D8-6A348799BFA3}" sibTransId="{692B9D61-DE3D-41CE-9C8B-DA0ECA3E736C}"/>
    <dgm:cxn modelId="{DD2A7195-AB96-4FEC-BEEA-F518FC5736CD}" type="presOf" srcId="{C5C880A1-B6FF-4835-A16B-79638C9AE94E}" destId="{87B4EFFB-5D7E-4538-9CE5-680877ECC83D}" srcOrd="0" destOrd="0" presId="urn:microsoft.com/office/officeart/2005/8/layout/vList2"/>
    <dgm:cxn modelId="{914BD998-1DEE-40FB-BE16-411994E6BD94}" srcId="{967D9415-C715-4A09-8359-FC360A07A646}" destId="{CFF101FB-96D6-4573-9D01-B0754F487835}" srcOrd="1" destOrd="0" parTransId="{15424883-5574-4E18-9B03-70F962E478B7}" sibTransId="{D68262A5-DE92-475C-89DC-83E7A345A660}"/>
    <dgm:cxn modelId="{7AB6F19A-F2F8-446F-BE71-750AB8540738}" type="presOf" srcId="{F595699D-D30B-476E-9A8C-68097FD9BC42}" destId="{95862BC6-C4A9-4316-B3AF-B18C1EE67BAB}" srcOrd="0" destOrd="1" presId="urn:microsoft.com/office/officeart/2005/8/layout/vList2"/>
    <dgm:cxn modelId="{399B189E-4289-4257-825E-0D4E43A6E79C}" srcId="{967D9415-C715-4A09-8359-FC360A07A646}" destId="{C93358CD-7E75-4CC5-90C6-A85816FFD2EF}" srcOrd="0" destOrd="0" parTransId="{DF84845B-4408-4D73-A5EE-4C87C701511F}" sibTransId="{7F7C535A-C5A0-4151-A511-0DE13D9E9727}"/>
    <dgm:cxn modelId="{7B78C09E-0FC9-458E-A054-F8653A16E582}" type="presOf" srcId="{4F2137AC-4333-49E7-A276-173291E2EFAF}" destId="{95862BC6-C4A9-4316-B3AF-B18C1EE67BAB}" srcOrd="0" destOrd="0" presId="urn:microsoft.com/office/officeart/2005/8/layout/vList2"/>
    <dgm:cxn modelId="{1FD2ABA9-5091-4588-8F4D-3739480459AF}" srcId="{B0ABCF82-3753-4DEF-A8A1-6AC068821119}" destId="{4F2137AC-4333-49E7-A276-173291E2EFAF}" srcOrd="0" destOrd="0" parTransId="{6667ACA6-9BE4-464A-B9CC-3EC7C2E990DF}" sibTransId="{2FFD4B38-C12D-452C-BA2C-467527D26FE6}"/>
    <dgm:cxn modelId="{C7AA15AB-A3B4-445B-A3C3-1B64EC42C1BB}" type="presOf" srcId="{B0ABCF82-3753-4DEF-A8A1-6AC068821119}" destId="{01066D6F-6CC2-4380-9846-B86EE75B862F}" srcOrd="0" destOrd="0" presId="urn:microsoft.com/office/officeart/2005/8/layout/vList2"/>
    <dgm:cxn modelId="{1997EFB6-404B-4696-8059-EFE33FC6EE41}" srcId="{C5C880A1-B6FF-4835-A16B-79638C9AE94E}" destId="{854B2843-B361-4F99-B6BD-F66DAB716EA4}" srcOrd="1" destOrd="0" parTransId="{26ABA303-66EF-42A4-A2D5-42D1FC5CFE5F}" sibTransId="{E433CD35-3854-4285-9173-3DEB033E60C1}"/>
    <dgm:cxn modelId="{A582EDD3-76C8-4ABB-B287-32326C374390}" srcId="{B0ABCF82-3753-4DEF-A8A1-6AC068821119}" destId="{AEB4FD25-2EBC-4B5F-B92F-DA0843D7CD50}" srcOrd="3" destOrd="0" parTransId="{B432A0C1-B55C-4FA6-BA11-C078B8471D6B}" sibTransId="{531E94F5-6635-4E15-8AE4-DF590DA7E60C}"/>
    <dgm:cxn modelId="{5E98DBD4-539C-41E9-BB55-F26CCA67CA92}" type="presOf" srcId="{D503BADF-6599-480A-B14F-EC6A53A01DEC}" destId="{132F34DF-1002-4184-99BC-3E80BF699538}" srcOrd="0" destOrd="0" presId="urn:microsoft.com/office/officeart/2005/8/layout/vList2"/>
    <dgm:cxn modelId="{97CBAFD5-8B84-4357-8D62-AA49B3BE1992}" type="presOf" srcId="{C93358CD-7E75-4CC5-90C6-A85816FFD2EF}" destId="{F60CA390-F350-4697-891F-BB7E42E326F2}" srcOrd="0" destOrd="0" presId="urn:microsoft.com/office/officeart/2005/8/layout/vList2"/>
    <dgm:cxn modelId="{C2E35EDD-45F5-4F4A-9831-324D06A99445}" type="presOf" srcId="{6A917DF1-CECC-4B4C-A6E9-DC018D6BD3C1}" destId="{F60CA390-F350-4697-891F-BB7E42E326F2}" srcOrd="0" destOrd="2" presId="urn:microsoft.com/office/officeart/2005/8/layout/vList2"/>
    <dgm:cxn modelId="{745F43E0-680E-4CC4-999A-9A6F3469E692}" srcId="{1DF57224-229A-46B7-87D2-A0B39A5B2FC3}" destId="{B0ABCF82-3753-4DEF-A8A1-6AC068821119}" srcOrd="2" destOrd="0" parTransId="{1C697B98-12A5-48FA-BF77-A9E95E0BE4AE}" sibTransId="{60DC1C75-E172-49DF-9C16-4D6688DD96CA}"/>
    <dgm:cxn modelId="{206662E5-E99E-4734-BDE8-11D4A171CA7B}" srcId="{1DF57224-229A-46B7-87D2-A0B39A5B2FC3}" destId="{C5C880A1-B6FF-4835-A16B-79638C9AE94E}" srcOrd="0" destOrd="0" parTransId="{E3AD66D3-6F6A-4C3D-A271-D1A3DDB5DBC0}" sibTransId="{E568E9B6-283F-480A-B929-4EDAFB1A1239}"/>
    <dgm:cxn modelId="{06738AEA-8C03-4F1F-9FF5-0E7D51FAEB58}" type="presOf" srcId="{680E541F-6DB7-4ED7-9F08-A3E0601C4515}" destId="{132F34DF-1002-4184-99BC-3E80BF699538}" srcOrd="0" destOrd="2" presId="urn:microsoft.com/office/officeart/2005/8/layout/vList2"/>
    <dgm:cxn modelId="{FA7BA4F8-A6FB-4D3F-8177-EA7FB2C3ACA9}" srcId="{1DF57224-229A-46B7-87D2-A0B39A5B2FC3}" destId="{967D9415-C715-4A09-8359-FC360A07A646}" srcOrd="1" destOrd="0" parTransId="{2F442BB0-9828-4D12-BB69-119D581F6C7B}" sibTransId="{C44E6274-A088-4A89-A602-E5E78AAA8AAC}"/>
    <dgm:cxn modelId="{96FF4BFF-18D6-45EC-99AC-3A9785CBC3FA}" type="presOf" srcId="{854B2843-B361-4F99-B6BD-F66DAB716EA4}" destId="{132F34DF-1002-4184-99BC-3E80BF699538}" srcOrd="0" destOrd="1" presId="urn:microsoft.com/office/officeart/2005/8/layout/vList2"/>
    <dgm:cxn modelId="{E88C4798-A652-4E36-964D-076C66029D1F}" type="presParOf" srcId="{6D2D4CE7-9510-4B10-B368-85C48955749A}" destId="{87B4EFFB-5D7E-4538-9CE5-680877ECC83D}" srcOrd="0" destOrd="0" presId="urn:microsoft.com/office/officeart/2005/8/layout/vList2"/>
    <dgm:cxn modelId="{7B530944-8608-4426-8DBD-5590F6E8B628}" type="presParOf" srcId="{6D2D4CE7-9510-4B10-B368-85C48955749A}" destId="{132F34DF-1002-4184-99BC-3E80BF699538}" srcOrd="1" destOrd="0" presId="urn:microsoft.com/office/officeart/2005/8/layout/vList2"/>
    <dgm:cxn modelId="{9131FB01-1BAE-4814-936B-CF383BBE8A3F}" type="presParOf" srcId="{6D2D4CE7-9510-4B10-B368-85C48955749A}" destId="{D89EAA14-AB3E-4A25-9D52-8F8F00A85698}" srcOrd="2" destOrd="0" presId="urn:microsoft.com/office/officeart/2005/8/layout/vList2"/>
    <dgm:cxn modelId="{27902326-DB9A-46DA-B18D-F7B2B33E0836}" type="presParOf" srcId="{6D2D4CE7-9510-4B10-B368-85C48955749A}" destId="{F60CA390-F350-4697-891F-BB7E42E326F2}" srcOrd="3" destOrd="0" presId="urn:microsoft.com/office/officeart/2005/8/layout/vList2"/>
    <dgm:cxn modelId="{BC4564A1-1FC4-4B5D-AA11-B14097DC02C7}" type="presParOf" srcId="{6D2D4CE7-9510-4B10-B368-85C48955749A}" destId="{01066D6F-6CC2-4380-9846-B86EE75B862F}" srcOrd="4" destOrd="0" presId="urn:microsoft.com/office/officeart/2005/8/layout/vList2"/>
    <dgm:cxn modelId="{70034799-63A7-4836-865A-E02A3432BBD1}" type="presParOf" srcId="{6D2D4CE7-9510-4B10-B368-85C48955749A}" destId="{95862BC6-C4A9-4316-B3AF-B18C1EE67BAB}"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E3E36CE-85CE-498E-859E-774D32A4B15A}" type="doc">
      <dgm:prSet loTypeId="urn:microsoft.com/office/officeart/2005/8/layout/hList1" loCatId="list" qsTypeId="urn:microsoft.com/office/officeart/2005/8/quickstyle/3d2" qsCatId="3D" csTypeId="urn:microsoft.com/office/officeart/2005/8/colors/accent2_2" csCatId="accent2" phldr="1"/>
      <dgm:spPr/>
      <dgm:t>
        <a:bodyPr/>
        <a:lstStyle/>
        <a:p>
          <a:endParaRPr lang="en-US"/>
        </a:p>
      </dgm:t>
    </dgm:pt>
    <dgm:pt modelId="{CF018721-67F6-4772-81FE-6EBA2B1A3FF4}">
      <dgm:prSet/>
      <dgm:spPr/>
      <dgm:t>
        <a:bodyPr/>
        <a:lstStyle/>
        <a:p>
          <a:r>
            <a:rPr lang="en-US" b="1" dirty="0"/>
            <a:t>Transportation:- </a:t>
          </a:r>
          <a:endParaRPr lang="en-US" dirty="0"/>
        </a:p>
      </dgm:t>
    </dgm:pt>
    <dgm:pt modelId="{E4D8689E-B1AA-4E16-BEE4-DCE50FCED475}" type="parTrans" cxnId="{EC033B02-761C-4AA4-BA1F-52667F4E2573}">
      <dgm:prSet/>
      <dgm:spPr/>
      <dgm:t>
        <a:bodyPr/>
        <a:lstStyle/>
        <a:p>
          <a:endParaRPr lang="en-US"/>
        </a:p>
      </dgm:t>
    </dgm:pt>
    <dgm:pt modelId="{30A73420-541E-4F5A-B50A-BA061556428B}" type="sibTrans" cxnId="{EC033B02-761C-4AA4-BA1F-52667F4E2573}">
      <dgm:prSet/>
      <dgm:spPr/>
      <dgm:t>
        <a:bodyPr/>
        <a:lstStyle/>
        <a:p>
          <a:endParaRPr lang="en-US"/>
        </a:p>
      </dgm:t>
    </dgm:pt>
    <dgm:pt modelId="{327F9DFC-5071-4C9E-952E-B460178402E6}">
      <dgm:prSet/>
      <dgm:spPr/>
      <dgm:t>
        <a:bodyPr/>
        <a:lstStyle/>
        <a:p>
          <a:r>
            <a:rPr lang="en-US" dirty="0"/>
            <a:t>Trucks or tractor-trailers for local and regional transportation</a:t>
          </a:r>
        </a:p>
      </dgm:t>
    </dgm:pt>
    <dgm:pt modelId="{B4F92B98-C0B9-495B-820F-F080034FA573}" type="parTrans" cxnId="{8804E0B4-79B8-4499-A2AD-B1049C4CA7B7}">
      <dgm:prSet/>
      <dgm:spPr/>
      <dgm:t>
        <a:bodyPr/>
        <a:lstStyle/>
        <a:p>
          <a:endParaRPr lang="en-US"/>
        </a:p>
      </dgm:t>
    </dgm:pt>
    <dgm:pt modelId="{02ABB02C-3E6C-4648-9A14-D37A770C625B}" type="sibTrans" cxnId="{8804E0B4-79B8-4499-A2AD-B1049C4CA7B7}">
      <dgm:prSet/>
      <dgm:spPr/>
      <dgm:t>
        <a:bodyPr/>
        <a:lstStyle/>
        <a:p>
          <a:endParaRPr lang="en-US"/>
        </a:p>
      </dgm:t>
    </dgm:pt>
    <dgm:pt modelId="{FB286EC2-65E6-4522-B86D-2AD889D7DDA8}">
      <dgm:prSet/>
      <dgm:spPr/>
      <dgm:t>
        <a:bodyPr/>
        <a:lstStyle/>
        <a:p>
          <a:r>
            <a:rPr lang="en-US" dirty="0"/>
            <a:t>Refrigerated containers for long-distance transportation</a:t>
          </a:r>
        </a:p>
      </dgm:t>
    </dgm:pt>
    <dgm:pt modelId="{A410ABE4-F374-4425-B214-3A8957DF1CFC}" type="parTrans" cxnId="{C57EAAB9-F76E-41B3-B732-4DC643008122}">
      <dgm:prSet/>
      <dgm:spPr/>
      <dgm:t>
        <a:bodyPr/>
        <a:lstStyle/>
        <a:p>
          <a:endParaRPr lang="en-US"/>
        </a:p>
      </dgm:t>
    </dgm:pt>
    <dgm:pt modelId="{1EEA9B14-6D9C-4EA1-99EC-DE9EDEECDD65}" type="sibTrans" cxnId="{C57EAAB9-F76E-41B3-B732-4DC643008122}">
      <dgm:prSet/>
      <dgm:spPr/>
      <dgm:t>
        <a:bodyPr/>
        <a:lstStyle/>
        <a:p>
          <a:endParaRPr lang="en-US"/>
        </a:p>
      </dgm:t>
    </dgm:pt>
    <dgm:pt modelId="{48E95044-9EF2-4B74-84A7-D0EE30AC1773}">
      <dgm:prSet/>
      <dgm:spPr/>
      <dgm:t>
        <a:bodyPr/>
        <a:lstStyle/>
        <a:p>
          <a:r>
            <a:rPr lang="en-US" dirty="0"/>
            <a:t>Ocean freight for international exports</a:t>
          </a:r>
        </a:p>
      </dgm:t>
    </dgm:pt>
    <dgm:pt modelId="{620A46B2-C203-48A7-B840-5BF774EA25B5}" type="parTrans" cxnId="{4E86C210-A08E-4B0E-B93C-B23F37ADEF68}">
      <dgm:prSet/>
      <dgm:spPr/>
      <dgm:t>
        <a:bodyPr/>
        <a:lstStyle/>
        <a:p>
          <a:endParaRPr lang="en-US"/>
        </a:p>
      </dgm:t>
    </dgm:pt>
    <dgm:pt modelId="{07E7E622-AE78-4A79-9960-DF53045DE3E3}" type="sibTrans" cxnId="{4E86C210-A08E-4B0E-B93C-B23F37ADEF68}">
      <dgm:prSet/>
      <dgm:spPr/>
      <dgm:t>
        <a:bodyPr/>
        <a:lstStyle/>
        <a:p>
          <a:endParaRPr lang="en-US"/>
        </a:p>
      </dgm:t>
    </dgm:pt>
    <dgm:pt modelId="{F8819A73-7313-45E1-B645-3FC1CBDA5A9E}">
      <dgm:prSet/>
      <dgm:spPr/>
      <dgm:t>
        <a:bodyPr/>
        <a:lstStyle/>
        <a:p>
          <a:r>
            <a:rPr lang="en-US" dirty="0"/>
            <a:t>Air freight for urgent or high-priority shipments</a:t>
          </a:r>
        </a:p>
      </dgm:t>
    </dgm:pt>
    <dgm:pt modelId="{C441514D-63BF-4779-803C-57FBCB6856A1}" type="parTrans" cxnId="{517877E2-8426-4472-8A2A-FB3EFABFE117}">
      <dgm:prSet/>
      <dgm:spPr/>
      <dgm:t>
        <a:bodyPr/>
        <a:lstStyle/>
        <a:p>
          <a:endParaRPr lang="en-US"/>
        </a:p>
      </dgm:t>
    </dgm:pt>
    <dgm:pt modelId="{46C5E57A-9B61-41A3-8800-595036444148}" type="sibTrans" cxnId="{517877E2-8426-4472-8A2A-FB3EFABFE117}">
      <dgm:prSet/>
      <dgm:spPr/>
      <dgm:t>
        <a:bodyPr/>
        <a:lstStyle/>
        <a:p>
          <a:endParaRPr lang="en-US"/>
        </a:p>
      </dgm:t>
    </dgm:pt>
    <dgm:pt modelId="{CDBFBD9B-BE7E-4279-B059-132D804A9F3B}">
      <dgm:prSet/>
      <dgm:spPr/>
      <dgm:t>
        <a:bodyPr/>
        <a:lstStyle/>
        <a:p>
          <a:r>
            <a:rPr lang="en-US" b="1"/>
            <a:t>Inventory Management:- </a:t>
          </a:r>
          <a:endParaRPr lang="en-US"/>
        </a:p>
      </dgm:t>
    </dgm:pt>
    <dgm:pt modelId="{D74DEBDF-2A33-4B60-B1B8-2ED423826B47}" type="parTrans" cxnId="{B51879C4-142A-4E4C-BB23-8C6334794CB5}">
      <dgm:prSet/>
      <dgm:spPr/>
      <dgm:t>
        <a:bodyPr/>
        <a:lstStyle/>
        <a:p>
          <a:endParaRPr lang="en-US"/>
        </a:p>
      </dgm:t>
    </dgm:pt>
    <dgm:pt modelId="{FBD461C6-EB9C-487D-A3F3-16D1DDAA6BFE}" type="sibTrans" cxnId="{B51879C4-142A-4E4C-BB23-8C6334794CB5}">
      <dgm:prSet/>
      <dgm:spPr/>
      <dgm:t>
        <a:bodyPr/>
        <a:lstStyle/>
        <a:p>
          <a:endParaRPr lang="en-US"/>
        </a:p>
      </dgm:t>
    </dgm:pt>
    <dgm:pt modelId="{B243E2DA-EDDB-4BE3-9B34-1303F973E8D7}">
      <dgm:prSet/>
      <dgm:spPr/>
      <dgm:t>
        <a:bodyPr/>
        <a:lstStyle/>
        <a:p>
          <a:r>
            <a:rPr lang="en-US" dirty="0"/>
            <a:t>Tracking stock levels and locations using inventory management software</a:t>
          </a:r>
        </a:p>
      </dgm:t>
    </dgm:pt>
    <dgm:pt modelId="{CCB19CFE-1C03-4B11-BDD2-D84E6AD73A3C}" type="parTrans" cxnId="{A381BF24-2236-4E2E-B56B-1B246E6F409A}">
      <dgm:prSet/>
      <dgm:spPr/>
      <dgm:t>
        <a:bodyPr/>
        <a:lstStyle/>
        <a:p>
          <a:endParaRPr lang="en-US"/>
        </a:p>
      </dgm:t>
    </dgm:pt>
    <dgm:pt modelId="{11CD01AB-3C59-4A84-AE50-85F60EC1A5C1}" type="sibTrans" cxnId="{A381BF24-2236-4E2E-B56B-1B246E6F409A}">
      <dgm:prSet/>
      <dgm:spPr/>
      <dgm:t>
        <a:bodyPr/>
        <a:lstStyle/>
        <a:p>
          <a:endParaRPr lang="en-US"/>
        </a:p>
      </dgm:t>
    </dgm:pt>
    <dgm:pt modelId="{5B471842-EBE6-43C9-9464-05E9476D9C11}">
      <dgm:prSet/>
      <dgm:spPr/>
      <dgm:t>
        <a:bodyPr/>
        <a:lstStyle/>
        <a:p>
          <a:r>
            <a:rPr lang="en-US"/>
            <a:t>Monitoring product age and rotation to ensure the oldest products are sold first</a:t>
          </a:r>
        </a:p>
      </dgm:t>
    </dgm:pt>
    <dgm:pt modelId="{DE301C91-B367-4331-8B01-610B2B9A2F55}" type="parTrans" cxnId="{8C76B169-6279-40FB-B982-454274B70E4B}">
      <dgm:prSet/>
      <dgm:spPr/>
      <dgm:t>
        <a:bodyPr/>
        <a:lstStyle/>
        <a:p>
          <a:endParaRPr lang="en-US"/>
        </a:p>
      </dgm:t>
    </dgm:pt>
    <dgm:pt modelId="{9D5BFA06-B539-481F-B88F-588C1A9D787B}" type="sibTrans" cxnId="{8C76B169-6279-40FB-B982-454274B70E4B}">
      <dgm:prSet/>
      <dgm:spPr/>
      <dgm:t>
        <a:bodyPr/>
        <a:lstStyle/>
        <a:p>
          <a:endParaRPr lang="en-US"/>
        </a:p>
      </dgm:t>
    </dgm:pt>
    <dgm:pt modelId="{EEBDBDA4-BA46-4EBF-A76C-4D6B094C4A43}">
      <dgm:prSet/>
      <dgm:spPr/>
      <dgm:t>
        <a:bodyPr/>
        <a:lstStyle/>
        <a:p>
          <a:r>
            <a:rPr lang="en-US"/>
            <a:t>Managing inventory levels to prevent stockouts or overstocking</a:t>
          </a:r>
        </a:p>
      </dgm:t>
    </dgm:pt>
    <dgm:pt modelId="{024E207D-A1F4-4EC3-A6C8-55C5240D6334}" type="parTrans" cxnId="{1F70DDC3-1085-46AF-899C-9129ADB4E127}">
      <dgm:prSet/>
      <dgm:spPr/>
      <dgm:t>
        <a:bodyPr/>
        <a:lstStyle/>
        <a:p>
          <a:endParaRPr lang="en-US"/>
        </a:p>
      </dgm:t>
    </dgm:pt>
    <dgm:pt modelId="{6FDC2AB6-58EF-4A0F-8E3E-068638CD5EA3}" type="sibTrans" cxnId="{1F70DDC3-1085-46AF-899C-9129ADB4E127}">
      <dgm:prSet/>
      <dgm:spPr/>
      <dgm:t>
        <a:bodyPr/>
        <a:lstStyle/>
        <a:p>
          <a:endParaRPr lang="en-US"/>
        </a:p>
      </dgm:t>
    </dgm:pt>
    <dgm:pt modelId="{45E92921-06F5-4ED8-B9FE-61F89B758331}">
      <dgm:prSet/>
      <dgm:spPr/>
      <dgm:t>
        <a:bodyPr/>
        <a:lstStyle/>
        <a:p>
          <a:r>
            <a:rPr lang="en-US"/>
            <a:t>Regular audits and cycle counts to ensure accuracy</a:t>
          </a:r>
        </a:p>
      </dgm:t>
    </dgm:pt>
    <dgm:pt modelId="{DF09A1BB-2F46-42F7-B5E3-DF08FC74D26E}" type="parTrans" cxnId="{19681B3B-029D-4804-998C-95684EC0AF79}">
      <dgm:prSet/>
      <dgm:spPr/>
      <dgm:t>
        <a:bodyPr/>
        <a:lstStyle/>
        <a:p>
          <a:endParaRPr lang="en-US"/>
        </a:p>
      </dgm:t>
    </dgm:pt>
    <dgm:pt modelId="{D4C1E665-80CF-4F88-A470-051F9D8A663F}" type="sibTrans" cxnId="{19681B3B-029D-4804-998C-95684EC0AF79}">
      <dgm:prSet/>
      <dgm:spPr/>
      <dgm:t>
        <a:bodyPr/>
        <a:lstStyle/>
        <a:p>
          <a:endParaRPr lang="en-US"/>
        </a:p>
      </dgm:t>
    </dgm:pt>
    <dgm:pt modelId="{A5163AE0-A548-4E41-9A4A-D4F2C103BC56}">
      <dgm:prSet/>
      <dgm:spPr/>
      <dgm:t>
        <a:bodyPr/>
        <a:lstStyle/>
        <a:p>
          <a:endParaRPr lang="en-US"/>
        </a:p>
      </dgm:t>
    </dgm:pt>
    <dgm:pt modelId="{A3FC638B-0392-4F70-A81B-44FDFB5D51D4}" type="parTrans" cxnId="{307C9875-083D-4191-A4D6-A41DC74DD411}">
      <dgm:prSet/>
      <dgm:spPr/>
      <dgm:t>
        <a:bodyPr/>
        <a:lstStyle/>
        <a:p>
          <a:endParaRPr lang="en-IN"/>
        </a:p>
      </dgm:t>
    </dgm:pt>
    <dgm:pt modelId="{FD9C7564-60EC-4434-9A3A-56D8217AAFB4}" type="sibTrans" cxnId="{307C9875-083D-4191-A4D6-A41DC74DD411}">
      <dgm:prSet/>
      <dgm:spPr/>
      <dgm:t>
        <a:bodyPr/>
        <a:lstStyle/>
        <a:p>
          <a:endParaRPr lang="en-IN"/>
        </a:p>
      </dgm:t>
    </dgm:pt>
    <dgm:pt modelId="{E4CE5C7A-2CB7-4AED-B1D2-36D75A5E71E0}" type="pres">
      <dgm:prSet presAssocID="{2E3E36CE-85CE-498E-859E-774D32A4B15A}" presName="Name0" presStyleCnt="0">
        <dgm:presLayoutVars>
          <dgm:dir/>
          <dgm:animLvl val="lvl"/>
          <dgm:resizeHandles val="exact"/>
        </dgm:presLayoutVars>
      </dgm:prSet>
      <dgm:spPr/>
    </dgm:pt>
    <dgm:pt modelId="{9D88AE4F-DC02-4747-BCB5-CA913CF89373}" type="pres">
      <dgm:prSet presAssocID="{CF018721-67F6-4772-81FE-6EBA2B1A3FF4}" presName="composite" presStyleCnt="0"/>
      <dgm:spPr/>
    </dgm:pt>
    <dgm:pt modelId="{0D89D448-7EA4-4397-AEE6-6A06DE13D69E}" type="pres">
      <dgm:prSet presAssocID="{CF018721-67F6-4772-81FE-6EBA2B1A3FF4}" presName="parTx" presStyleLbl="alignNode1" presStyleIdx="0" presStyleCnt="2">
        <dgm:presLayoutVars>
          <dgm:chMax val="0"/>
          <dgm:chPref val="0"/>
          <dgm:bulletEnabled val="1"/>
        </dgm:presLayoutVars>
      </dgm:prSet>
      <dgm:spPr/>
    </dgm:pt>
    <dgm:pt modelId="{681C9EF5-AC69-4645-84D5-0995E0A502A1}" type="pres">
      <dgm:prSet presAssocID="{CF018721-67F6-4772-81FE-6EBA2B1A3FF4}" presName="desTx" presStyleLbl="alignAccFollowNode1" presStyleIdx="0" presStyleCnt="2">
        <dgm:presLayoutVars>
          <dgm:bulletEnabled val="1"/>
        </dgm:presLayoutVars>
      </dgm:prSet>
      <dgm:spPr/>
    </dgm:pt>
    <dgm:pt modelId="{82EDE210-7304-4F4F-ACA6-A9207951308C}" type="pres">
      <dgm:prSet presAssocID="{30A73420-541E-4F5A-B50A-BA061556428B}" presName="space" presStyleCnt="0"/>
      <dgm:spPr/>
    </dgm:pt>
    <dgm:pt modelId="{14EEE8AF-32FD-4558-A82A-148417947CB6}" type="pres">
      <dgm:prSet presAssocID="{CDBFBD9B-BE7E-4279-B059-132D804A9F3B}" presName="composite" presStyleCnt="0"/>
      <dgm:spPr/>
    </dgm:pt>
    <dgm:pt modelId="{2380D81F-2CED-4B14-B927-D850DB82D6C7}" type="pres">
      <dgm:prSet presAssocID="{CDBFBD9B-BE7E-4279-B059-132D804A9F3B}" presName="parTx" presStyleLbl="alignNode1" presStyleIdx="1" presStyleCnt="2">
        <dgm:presLayoutVars>
          <dgm:chMax val="0"/>
          <dgm:chPref val="0"/>
          <dgm:bulletEnabled val="1"/>
        </dgm:presLayoutVars>
      </dgm:prSet>
      <dgm:spPr/>
    </dgm:pt>
    <dgm:pt modelId="{371D7461-7A55-4A70-8DE0-A257BB99A13A}" type="pres">
      <dgm:prSet presAssocID="{CDBFBD9B-BE7E-4279-B059-132D804A9F3B}" presName="desTx" presStyleLbl="alignAccFollowNode1" presStyleIdx="1" presStyleCnt="2">
        <dgm:presLayoutVars>
          <dgm:bulletEnabled val="1"/>
        </dgm:presLayoutVars>
      </dgm:prSet>
      <dgm:spPr/>
    </dgm:pt>
  </dgm:ptLst>
  <dgm:cxnLst>
    <dgm:cxn modelId="{EC033B02-761C-4AA4-BA1F-52667F4E2573}" srcId="{2E3E36CE-85CE-498E-859E-774D32A4B15A}" destId="{CF018721-67F6-4772-81FE-6EBA2B1A3FF4}" srcOrd="0" destOrd="0" parTransId="{E4D8689E-B1AA-4E16-BEE4-DCE50FCED475}" sibTransId="{30A73420-541E-4F5A-B50A-BA061556428B}"/>
    <dgm:cxn modelId="{4E86C210-A08E-4B0E-B93C-B23F37ADEF68}" srcId="{CF018721-67F6-4772-81FE-6EBA2B1A3FF4}" destId="{48E95044-9EF2-4B74-84A7-D0EE30AC1773}" srcOrd="3" destOrd="0" parTransId="{620A46B2-C203-48A7-B840-5BF774EA25B5}" sibTransId="{07E7E622-AE78-4A79-9960-DF53045DE3E3}"/>
    <dgm:cxn modelId="{688DED22-3AE9-4F08-B94E-77B6841DA0D4}" type="presOf" srcId="{B243E2DA-EDDB-4BE3-9B34-1303F973E8D7}" destId="{371D7461-7A55-4A70-8DE0-A257BB99A13A}" srcOrd="0" destOrd="0" presId="urn:microsoft.com/office/officeart/2005/8/layout/hList1"/>
    <dgm:cxn modelId="{A381BF24-2236-4E2E-B56B-1B246E6F409A}" srcId="{CDBFBD9B-BE7E-4279-B059-132D804A9F3B}" destId="{B243E2DA-EDDB-4BE3-9B34-1303F973E8D7}" srcOrd="0" destOrd="0" parTransId="{CCB19CFE-1C03-4B11-BDD2-D84E6AD73A3C}" sibTransId="{11CD01AB-3C59-4A84-AE50-85F60EC1A5C1}"/>
    <dgm:cxn modelId="{BFA63C25-92F3-44DA-BCDA-55793F03E2D3}" type="presOf" srcId="{327F9DFC-5071-4C9E-952E-B460178402E6}" destId="{681C9EF5-AC69-4645-84D5-0995E0A502A1}" srcOrd="0" destOrd="1" presId="urn:microsoft.com/office/officeart/2005/8/layout/hList1"/>
    <dgm:cxn modelId="{4E1AE127-820A-471D-B713-302FAD1498D0}" type="presOf" srcId="{CDBFBD9B-BE7E-4279-B059-132D804A9F3B}" destId="{2380D81F-2CED-4B14-B927-D850DB82D6C7}" srcOrd="0" destOrd="0" presId="urn:microsoft.com/office/officeart/2005/8/layout/hList1"/>
    <dgm:cxn modelId="{0D8BA52C-9226-44B6-8862-FFAE02F81064}" type="presOf" srcId="{EEBDBDA4-BA46-4EBF-A76C-4D6B094C4A43}" destId="{371D7461-7A55-4A70-8DE0-A257BB99A13A}" srcOrd="0" destOrd="2" presId="urn:microsoft.com/office/officeart/2005/8/layout/hList1"/>
    <dgm:cxn modelId="{EA3DB12F-3E62-46FD-A9EE-117B17F82FC1}" type="presOf" srcId="{FB286EC2-65E6-4522-B86D-2AD889D7DDA8}" destId="{681C9EF5-AC69-4645-84D5-0995E0A502A1}" srcOrd="0" destOrd="2" presId="urn:microsoft.com/office/officeart/2005/8/layout/hList1"/>
    <dgm:cxn modelId="{19681B3B-029D-4804-998C-95684EC0AF79}" srcId="{CDBFBD9B-BE7E-4279-B059-132D804A9F3B}" destId="{45E92921-06F5-4ED8-B9FE-61F89B758331}" srcOrd="3" destOrd="0" parTransId="{DF09A1BB-2F46-42F7-B5E3-DF08FC74D26E}" sibTransId="{D4C1E665-80CF-4F88-A470-051F9D8A663F}"/>
    <dgm:cxn modelId="{8C76B169-6279-40FB-B982-454274B70E4B}" srcId="{CDBFBD9B-BE7E-4279-B059-132D804A9F3B}" destId="{5B471842-EBE6-43C9-9464-05E9476D9C11}" srcOrd="1" destOrd="0" parTransId="{DE301C91-B367-4331-8B01-610B2B9A2F55}" sibTransId="{9D5BFA06-B539-481F-B88F-588C1A9D787B}"/>
    <dgm:cxn modelId="{4025D94A-50E6-44A1-8B6B-0248AD2E6F70}" type="presOf" srcId="{A5163AE0-A548-4E41-9A4A-D4F2C103BC56}" destId="{681C9EF5-AC69-4645-84D5-0995E0A502A1}" srcOrd="0" destOrd="0" presId="urn:microsoft.com/office/officeart/2005/8/layout/hList1"/>
    <dgm:cxn modelId="{307C9875-083D-4191-A4D6-A41DC74DD411}" srcId="{CF018721-67F6-4772-81FE-6EBA2B1A3FF4}" destId="{A5163AE0-A548-4E41-9A4A-D4F2C103BC56}" srcOrd="0" destOrd="0" parTransId="{A3FC638B-0392-4F70-A81B-44FDFB5D51D4}" sibTransId="{FD9C7564-60EC-4434-9A3A-56D8217AAFB4}"/>
    <dgm:cxn modelId="{E08DAD56-6F0A-4DBA-9F5D-E327DDD9E032}" type="presOf" srcId="{45E92921-06F5-4ED8-B9FE-61F89B758331}" destId="{371D7461-7A55-4A70-8DE0-A257BB99A13A}" srcOrd="0" destOrd="3" presId="urn:microsoft.com/office/officeart/2005/8/layout/hList1"/>
    <dgm:cxn modelId="{B646255A-4223-429F-976A-DD474EAD72CD}" type="presOf" srcId="{CF018721-67F6-4772-81FE-6EBA2B1A3FF4}" destId="{0D89D448-7EA4-4397-AEE6-6A06DE13D69E}" srcOrd="0" destOrd="0" presId="urn:microsoft.com/office/officeart/2005/8/layout/hList1"/>
    <dgm:cxn modelId="{C0CF628A-18E4-42D7-90B4-C5291D307369}" type="presOf" srcId="{F8819A73-7313-45E1-B645-3FC1CBDA5A9E}" destId="{681C9EF5-AC69-4645-84D5-0995E0A502A1}" srcOrd="0" destOrd="4" presId="urn:microsoft.com/office/officeart/2005/8/layout/hList1"/>
    <dgm:cxn modelId="{96FC578E-4F4F-4576-B68E-9DC38A702242}" type="presOf" srcId="{5B471842-EBE6-43C9-9464-05E9476D9C11}" destId="{371D7461-7A55-4A70-8DE0-A257BB99A13A}" srcOrd="0" destOrd="1" presId="urn:microsoft.com/office/officeart/2005/8/layout/hList1"/>
    <dgm:cxn modelId="{6A514D93-9311-4B5C-B20C-E8888D564AD6}" type="presOf" srcId="{2E3E36CE-85CE-498E-859E-774D32A4B15A}" destId="{E4CE5C7A-2CB7-4AED-B1D2-36D75A5E71E0}" srcOrd="0" destOrd="0" presId="urn:microsoft.com/office/officeart/2005/8/layout/hList1"/>
    <dgm:cxn modelId="{8804E0B4-79B8-4499-A2AD-B1049C4CA7B7}" srcId="{CF018721-67F6-4772-81FE-6EBA2B1A3FF4}" destId="{327F9DFC-5071-4C9E-952E-B460178402E6}" srcOrd="1" destOrd="0" parTransId="{B4F92B98-C0B9-495B-820F-F080034FA573}" sibTransId="{02ABB02C-3E6C-4648-9A14-D37A770C625B}"/>
    <dgm:cxn modelId="{C57EAAB9-F76E-41B3-B732-4DC643008122}" srcId="{CF018721-67F6-4772-81FE-6EBA2B1A3FF4}" destId="{FB286EC2-65E6-4522-B86D-2AD889D7DDA8}" srcOrd="2" destOrd="0" parTransId="{A410ABE4-F374-4425-B214-3A8957DF1CFC}" sibTransId="{1EEA9B14-6D9C-4EA1-99EC-DE9EDEECDD65}"/>
    <dgm:cxn modelId="{1F70DDC3-1085-46AF-899C-9129ADB4E127}" srcId="{CDBFBD9B-BE7E-4279-B059-132D804A9F3B}" destId="{EEBDBDA4-BA46-4EBF-A76C-4D6B094C4A43}" srcOrd="2" destOrd="0" parTransId="{024E207D-A1F4-4EC3-A6C8-55C5240D6334}" sibTransId="{6FDC2AB6-58EF-4A0F-8E3E-068638CD5EA3}"/>
    <dgm:cxn modelId="{B51879C4-142A-4E4C-BB23-8C6334794CB5}" srcId="{2E3E36CE-85CE-498E-859E-774D32A4B15A}" destId="{CDBFBD9B-BE7E-4279-B059-132D804A9F3B}" srcOrd="1" destOrd="0" parTransId="{D74DEBDF-2A33-4B60-B1B8-2ED423826B47}" sibTransId="{FBD461C6-EB9C-487D-A3F3-16D1DDAA6BFE}"/>
    <dgm:cxn modelId="{517877E2-8426-4472-8A2A-FB3EFABFE117}" srcId="{CF018721-67F6-4772-81FE-6EBA2B1A3FF4}" destId="{F8819A73-7313-45E1-B645-3FC1CBDA5A9E}" srcOrd="4" destOrd="0" parTransId="{C441514D-63BF-4779-803C-57FBCB6856A1}" sibTransId="{46C5E57A-9B61-41A3-8800-595036444148}"/>
    <dgm:cxn modelId="{260C89FA-40F2-430D-A4AA-0190D7FCF3B7}" type="presOf" srcId="{48E95044-9EF2-4B74-84A7-D0EE30AC1773}" destId="{681C9EF5-AC69-4645-84D5-0995E0A502A1}" srcOrd="0" destOrd="3" presId="urn:microsoft.com/office/officeart/2005/8/layout/hList1"/>
    <dgm:cxn modelId="{24F8D521-02CD-47EC-A52C-23B946BB22E1}" type="presParOf" srcId="{E4CE5C7A-2CB7-4AED-B1D2-36D75A5E71E0}" destId="{9D88AE4F-DC02-4747-BCB5-CA913CF89373}" srcOrd="0" destOrd="0" presId="urn:microsoft.com/office/officeart/2005/8/layout/hList1"/>
    <dgm:cxn modelId="{BDC811E2-27FC-4666-BF69-99DECD748DBD}" type="presParOf" srcId="{9D88AE4F-DC02-4747-BCB5-CA913CF89373}" destId="{0D89D448-7EA4-4397-AEE6-6A06DE13D69E}" srcOrd="0" destOrd="0" presId="urn:microsoft.com/office/officeart/2005/8/layout/hList1"/>
    <dgm:cxn modelId="{AA051503-3AD4-44B0-BFE0-914611BAFEF1}" type="presParOf" srcId="{9D88AE4F-DC02-4747-BCB5-CA913CF89373}" destId="{681C9EF5-AC69-4645-84D5-0995E0A502A1}" srcOrd="1" destOrd="0" presId="urn:microsoft.com/office/officeart/2005/8/layout/hList1"/>
    <dgm:cxn modelId="{B8F58F02-0EAC-4C87-9C3B-5181E4B38CFB}" type="presParOf" srcId="{E4CE5C7A-2CB7-4AED-B1D2-36D75A5E71E0}" destId="{82EDE210-7304-4F4F-ACA6-A9207951308C}" srcOrd="1" destOrd="0" presId="urn:microsoft.com/office/officeart/2005/8/layout/hList1"/>
    <dgm:cxn modelId="{53655111-B778-489C-BD7C-10A991E7BA35}" type="presParOf" srcId="{E4CE5C7A-2CB7-4AED-B1D2-36D75A5E71E0}" destId="{14EEE8AF-32FD-4558-A82A-148417947CB6}" srcOrd="2" destOrd="0" presId="urn:microsoft.com/office/officeart/2005/8/layout/hList1"/>
    <dgm:cxn modelId="{6FBDABDA-CC70-4ED1-B175-894A21ACCFE4}" type="presParOf" srcId="{14EEE8AF-32FD-4558-A82A-148417947CB6}" destId="{2380D81F-2CED-4B14-B927-D850DB82D6C7}" srcOrd="0" destOrd="0" presId="urn:microsoft.com/office/officeart/2005/8/layout/hList1"/>
    <dgm:cxn modelId="{453A32A5-D1C9-44A5-B273-5ED64B2F2260}" type="presParOf" srcId="{14EEE8AF-32FD-4558-A82A-148417947CB6}" destId="{371D7461-7A55-4A70-8DE0-A257BB99A13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329658-11BB-4917-B787-FA63452E32C7}">
      <dsp:nvSpPr>
        <dsp:cNvPr id="0" name=""/>
        <dsp:cNvSpPr/>
      </dsp:nvSpPr>
      <dsp:spPr>
        <a:xfrm>
          <a:off x="582645" y="1178"/>
          <a:ext cx="2174490" cy="1304694"/>
        </a:xfrm>
        <a:prstGeom prst="rect">
          <a:avLst/>
        </a:prstGeom>
        <a:gradFill flip="none" rotWithShape="0">
          <a:gsLst>
            <a:gs pos="0">
              <a:schemeClr val="accent5">
                <a:hueOff val="0"/>
                <a:satOff val="0"/>
                <a:lumOff val="0"/>
                <a:shade val="30000"/>
                <a:satMod val="115000"/>
              </a:schemeClr>
            </a:gs>
            <a:gs pos="50000">
              <a:schemeClr val="accent5">
                <a:hueOff val="0"/>
                <a:satOff val="0"/>
                <a:lumOff val="0"/>
                <a:shade val="67500"/>
                <a:satMod val="115000"/>
              </a:schemeClr>
            </a:gs>
            <a:gs pos="100000">
              <a:schemeClr val="accent5">
                <a:hueOff val="0"/>
                <a:satOff val="0"/>
                <a:lumOff val="0"/>
                <a:shade val="100000"/>
                <a:satMod val="115000"/>
              </a:scheme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Times New Roman" panose="02020603050405020304" pitchFamily="18" charset="0"/>
              <a:cs typeface="Times New Roman" panose="02020603050405020304" pitchFamily="18" charset="0"/>
            </a:rPr>
            <a:t>Sula Vineyards (Maharashtra</a:t>
          </a:r>
          <a:r>
            <a:rPr lang="en-IN" sz="2700" kern="1200" dirty="0"/>
            <a:t>)</a:t>
          </a:r>
          <a:endParaRPr lang="en-US" sz="2700" kern="1200" dirty="0"/>
        </a:p>
      </dsp:txBody>
      <dsp:txXfrm>
        <a:off x="582645" y="1178"/>
        <a:ext cx="2174490" cy="1304694"/>
      </dsp:txXfrm>
    </dsp:sp>
    <dsp:sp modelId="{6DC9CE64-DB77-4CA7-8564-5FA8D867EAB7}">
      <dsp:nvSpPr>
        <dsp:cNvPr id="0" name=""/>
        <dsp:cNvSpPr/>
      </dsp:nvSpPr>
      <dsp:spPr>
        <a:xfrm>
          <a:off x="2974584" y="1178"/>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Grover </a:t>
          </a:r>
          <a:r>
            <a:rPr lang="en-IN" sz="2400" kern="1200" dirty="0" err="1">
              <a:solidFill>
                <a:prstClr val="white"/>
              </a:solidFill>
              <a:latin typeface="Times New Roman" panose="02020603050405020304" pitchFamily="18" charset="0"/>
              <a:ea typeface="+mn-ea"/>
              <a:cs typeface="Times New Roman" panose="02020603050405020304" pitchFamily="18" charset="0"/>
            </a:rPr>
            <a:t>Zampa</a:t>
          </a:r>
          <a:r>
            <a:rPr lang="en-IN" sz="2400" kern="1200" dirty="0">
              <a:solidFill>
                <a:prstClr val="white"/>
              </a:solidFill>
              <a:latin typeface="Times New Roman" panose="02020603050405020304" pitchFamily="18" charset="0"/>
              <a:ea typeface="+mn-ea"/>
              <a:cs typeface="Times New Roman" panose="02020603050405020304" pitchFamily="18" charset="0"/>
            </a:rPr>
            <a:t> Vineyards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2974584" y="1178"/>
        <a:ext cx="2174490" cy="1304694"/>
      </dsp:txXfrm>
    </dsp:sp>
    <dsp:sp modelId="{9D843EE9-B621-4DBB-B44A-2DF248B200BA}">
      <dsp:nvSpPr>
        <dsp:cNvPr id="0" name=""/>
        <dsp:cNvSpPr/>
      </dsp:nvSpPr>
      <dsp:spPr>
        <a:xfrm>
          <a:off x="5366524" y="1178"/>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Fratelli Wines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5366524" y="1178"/>
        <a:ext cx="2174490" cy="1304694"/>
      </dsp:txXfrm>
    </dsp:sp>
    <dsp:sp modelId="{5FCBDF64-4471-4D8B-A74E-60EB890A646B}">
      <dsp:nvSpPr>
        <dsp:cNvPr id="0" name=""/>
        <dsp:cNvSpPr/>
      </dsp:nvSpPr>
      <dsp:spPr>
        <a:xfrm>
          <a:off x="7758464" y="1178"/>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Times New Roman" panose="02020603050405020304" pitchFamily="18" charset="0"/>
              <a:cs typeface="Times New Roman" panose="02020603050405020304" pitchFamily="18" charset="0"/>
            </a:rPr>
            <a:t>Chateau </a:t>
          </a:r>
          <a:r>
            <a:rPr lang="en-IN" sz="2700" kern="1200" dirty="0" err="1">
              <a:latin typeface="Times New Roman" panose="02020603050405020304" pitchFamily="18" charset="0"/>
              <a:cs typeface="Times New Roman" panose="02020603050405020304" pitchFamily="18" charset="0"/>
            </a:rPr>
            <a:t>Indage</a:t>
          </a:r>
          <a:r>
            <a:rPr lang="en-IN" sz="2700" kern="1200" dirty="0">
              <a:latin typeface="Times New Roman" panose="02020603050405020304" pitchFamily="18" charset="0"/>
              <a:cs typeface="Times New Roman" panose="02020603050405020304" pitchFamily="18" charset="0"/>
            </a:rPr>
            <a:t> (Maharashtra)</a:t>
          </a:r>
          <a:endParaRPr lang="en-US" sz="2700" kern="1200" dirty="0">
            <a:latin typeface="Times New Roman" panose="02020603050405020304" pitchFamily="18" charset="0"/>
            <a:cs typeface="Times New Roman" panose="02020603050405020304" pitchFamily="18" charset="0"/>
          </a:endParaRPr>
        </a:p>
      </dsp:txBody>
      <dsp:txXfrm>
        <a:off x="7758464" y="1178"/>
        <a:ext cx="2174490" cy="1304694"/>
      </dsp:txXfrm>
    </dsp:sp>
    <dsp:sp modelId="{894F7292-88C5-4D88-B695-74B3E3CD5725}">
      <dsp:nvSpPr>
        <dsp:cNvPr id="0" name=""/>
        <dsp:cNvSpPr/>
      </dsp:nvSpPr>
      <dsp:spPr>
        <a:xfrm>
          <a:off x="582645" y="1523321"/>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York Winery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582645" y="1523321"/>
        <a:ext cx="2174490" cy="1304694"/>
      </dsp:txXfrm>
    </dsp:sp>
    <dsp:sp modelId="{509DB06D-CCCF-4058-80A9-F9EC730AAA96}">
      <dsp:nvSpPr>
        <dsp:cNvPr id="0" name=""/>
        <dsp:cNvSpPr/>
      </dsp:nvSpPr>
      <dsp:spPr>
        <a:xfrm>
          <a:off x="2974584" y="1523321"/>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Nine Hills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2974584" y="1523321"/>
        <a:ext cx="2174490" cy="1304694"/>
      </dsp:txXfrm>
    </dsp:sp>
    <dsp:sp modelId="{8207F38D-4974-4677-BA36-DB1C70DC5BB4}">
      <dsp:nvSpPr>
        <dsp:cNvPr id="0" name=""/>
        <dsp:cNvSpPr/>
      </dsp:nvSpPr>
      <dsp:spPr>
        <a:xfrm>
          <a:off x="5366524" y="1523321"/>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err="1">
              <a:solidFill>
                <a:prstClr val="white"/>
              </a:solidFill>
              <a:latin typeface="Times New Roman" panose="02020603050405020304" pitchFamily="18" charset="0"/>
              <a:ea typeface="+mn-ea"/>
              <a:cs typeface="Times New Roman" panose="02020603050405020304" pitchFamily="18" charset="0"/>
            </a:rPr>
            <a:t>Krsma</a:t>
          </a:r>
          <a:r>
            <a:rPr lang="en-IN" sz="2400" kern="1200" dirty="0">
              <a:solidFill>
                <a:prstClr val="white"/>
              </a:solidFill>
              <a:latin typeface="Times New Roman" panose="02020603050405020304" pitchFamily="18" charset="0"/>
              <a:ea typeface="+mn-ea"/>
              <a:cs typeface="Times New Roman" panose="02020603050405020304" pitchFamily="18" charset="0"/>
            </a:rPr>
            <a:t> Estates (Karnataka)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5366524" y="1523321"/>
        <a:ext cx="2174490" cy="1304694"/>
      </dsp:txXfrm>
    </dsp:sp>
    <dsp:sp modelId="{74F42612-0724-4B45-A1CE-B8A2AEF0F211}">
      <dsp:nvSpPr>
        <dsp:cNvPr id="0" name=""/>
        <dsp:cNvSpPr/>
      </dsp:nvSpPr>
      <dsp:spPr>
        <a:xfrm>
          <a:off x="7758464" y="1523321"/>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Big Banyan (Karnataka)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7758464" y="1523321"/>
        <a:ext cx="2174490" cy="1304694"/>
      </dsp:txXfrm>
    </dsp:sp>
    <dsp:sp modelId="{E0551D33-275F-444E-9BE0-424D6E9D48FE}">
      <dsp:nvSpPr>
        <dsp:cNvPr id="0" name=""/>
        <dsp:cNvSpPr/>
      </dsp:nvSpPr>
      <dsp:spPr>
        <a:xfrm>
          <a:off x="2974584" y="3045465"/>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a:solidFill>
                <a:prstClr val="white"/>
              </a:solidFill>
              <a:latin typeface="Times New Roman" panose="02020603050405020304" pitchFamily="18" charset="0"/>
              <a:ea typeface="+mn-ea"/>
              <a:cs typeface="Times New Roman" panose="02020603050405020304" pitchFamily="18" charset="0"/>
            </a:rPr>
            <a:t>Good Earth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2974584" y="3045465"/>
        <a:ext cx="2174490" cy="1304694"/>
      </dsp:txXfrm>
    </dsp:sp>
    <dsp:sp modelId="{53E1A648-EB8C-4F96-9B11-045A0828C48C}">
      <dsp:nvSpPr>
        <dsp:cNvPr id="0" name=""/>
        <dsp:cNvSpPr/>
      </dsp:nvSpPr>
      <dsp:spPr>
        <a:xfrm>
          <a:off x="5366524" y="3045465"/>
          <a:ext cx="2174490" cy="1304694"/>
        </a:xfrm>
        <a:prstGeom prst="rect">
          <a:avLst/>
        </a:prstGeom>
        <a:gradFill flip="none" rotWithShape="0">
          <a:gsLst>
            <a:gs pos="0">
              <a:srgbClr val="A02B93">
                <a:hueOff val="0"/>
                <a:satOff val="0"/>
                <a:lumOff val="0"/>
                <a:shade val="30000"/>
                <a:satMod val="115000"/>
              </a:srgbClr>
            </a:gs>
            <a:gs pos="50000">
              <a:srgbClr val="A02B93">
                <a:hueOff val="0"/>
                <a:satOff val="0"/>
                <a:lumOff val="0"/>
                <a:shade val="67500"/>
                <a:satMod val="115000"/>
              </a:srgbClr>
            </a:gs>
            <a:gs pos="100000">
              <a:srgbClr val="A02B93">
                <a:hueOff val="0"/>
                <a:satOff val="0"/>
                <a:lumOff val="0"/>
                <a:shade val="100000"/>
                <a:satMod val="115000"/>
              </a:srgbClr>
            </a:gs>
          </a:gsLst>
          <a:lin ang="5400000" scaled="1"/>
          <a:tileRect/>
        </a:gradFill>
        <a:ln w="254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IN" sz="2400" kern="1200" dirty="0" err="1">
              <a:solidFill>
                <a:prstClr val="white"/>
              </a:solidFill>
              <a:latin typeface="Times New Roman" panose="02020603050405020304" pitchFamily="18" charset="0"/>
              <a:ea typeface="+mn-ea"/>
              <a:cs typeface="Times New Roman" panose="02020603050405020304" pitchFamily="18" charset="0"/>
            </a:rPr>
            <a:t>Reveilo</a:t>
          </a:r>
          <a:r>
            <a:rPr lang="en-IN" sz="2400" kern="1200" dirty="0">
              <a:solidFill>
                <a:prstClr val="white"/>
              </a:solidFill>
              <a:latin typeface="Times New Roman" panose="02020603050405020304" pitchFamily="18" charset="0"/>
              <a:ea typeface="+mn-ea"/>
              <a:cs typeface="Times New Roman" panose="02020603050405020304" pitchFamily="18" charset="0"/>
            </a:rPr>
            <a:t> (Maharashtra)</a:t>
          </a:r>
          <a:endParaRPr lang="en-US" sz="2400" kern="1200" dirty="0">
            <a:solidFill>
              <a:prstClr val="white"/>
            </a:solidFill>
            <a:latin typeface="Times New Roman" panose="02020603050405020304" pitchFamily="18" charset="0"/>
            <a:ea typeface="+mn-ea"/>
            <a:cs typeface="Times New Roman" panose="02020603050405020304" pitchFamily="18" charset="0"/>
          </a:endParaRPr>
        </a:p>
      </dsp:txBody>
      <dsp:txXfrm>
        <a:off x="5366524" y="3045465"/>
        <a:ext cx="2174490" cy="13046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9FDA9-4B96-4068-B12B-599A34F8819B}">
      <dsp:nvSpPr>
        <dsp:cNvPr id="0" name=""/>
        <dsp:cNvSpPr/>
      </dsp:nvSpPr>
      <dsp:spPr>
        <a:xfrm>
          <a:off x="898829" y="288"/>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F4A573-EBA6-4BEA-AB6A-4BC7C25CA07D}">
      <dsp:nvSpPr>
        <dsp:cNvPr id="0" name=""/>
        <dsp:cNvSpPr/>
      </dsp:nvSpPr>
      <dsp:spPr>
        <a:xfrm>
          <a:off x="1112262" y="213721"/>
          <a:ext cx="574628" cy="5746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9030ADD-10A5-447B-8F0D-4640CCC80529}">
      <dsp:nvSpPr>
        <dsp:cNvPr id="0" name=""/>
        <dsp:cNvSpPr/>
      </dsp:nvSpPr>
      <dsp:spPr>
        <a:xfrm>
          <a:off x="578678" y="1313725"/>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i="0" kern="1200" baseline="0"/>
            <a:t>Harvesting &amp; Crushing</a:t>
          </a:r>
          <a:endParaRPr lang="en-US" sz="1500" kern="1200"/>
        </a:p>
      </dsp:txBody>
      <dsp:txXfrm>
        <a:off x="578678" y="1313725"/>
        <a:ext cx="1641796" cy="656718"/>
      </dsp:txXfrm>
    </dsp:sp>
    <dsp:sp modelId="{0B99CCC8-EB0C-4D8C-938A-4160D0DED73F}">
      <dsp:nvSpPr>
        <dsp:cNvPr id="0" name=""/>
        <dsp:cNvSpPr/>
      </dsp:nvSpPr>
      <dsp:spPr>
        <a:xfrm>
          <a:off x="2827940" y="288"/>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94D753-38BF-4865-A3FE-1DA39305CB38}">
      <dsp:nvSpPr>
        <dsp:cNvPr id="0" name=""/>
        <dsp:cNvSpPr/>
      </dsp:nvSpPr>
      <dsp:spPr>
        <a:xfrm>
          <a:off x="3041374" y="213721"/>
          <a:ext cx="574628" cy="5746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8E8A50-19B8-4CA3-A235-70FF33675CFA}">
      <dsp:nvSpPr>
        <dsp:cNvPr id="0" name=""/>
        <dsp:cNvSpPr/>
      </dsp:nvSpPr>
      <dsp:spPr>
        <a:xfrm>
          <a:off x="2507790" y="1313725"/>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Fermentation</a:t>
          </a:r>
          <a:endParaRPr lang="en-US" sz="1500" kern="1200"/>
        </a:p>
      </dsp:txBody>
      <dsp:txXfrm>
        <a:off x="2507790" y="1313725"/>
        <a:ext cx="1641796" cy="656718"/>
      </dsp:txXfrm>
    </dsp:sp>
    <dsp:sp modelId="{0ABC93C2-2A0E-49BE-9365-CFF2F9B45946}">
      <dsp:nvSpPr>
        <dsp:cNvPr id="0" name=""/>
        <dsp:cNvSpPr/>
      </dsp:nvSpPr>
      <dsp:spPr>
        <a:xfrm>
          <a:off x="4757051" y="288"/>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49AD9F-27D7-4B3F-9539-4BFB45E3C62D}">
      <dsp:nvSpPr>
        <dsp:cNvPr id="0" name=""/>
        <dsp:cNvSpPr/>
      </dsp:nvSpPr>
      <dsp:spPr>
        <a:xfrm>
          <a:off x="4970485" y="213721"/>
          <a:ext cx="574628" cy="5746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896282-45C1-4929-92CB-3ADF73DA06ED}">
      <dsp:nvSpPr>
        <dsp:cNvPr id="0" name=""/>
        <dsp:cNvSpPr/>
      </dsp:nvSpPr>
      <dsp:spPr>
        <a:xfrm>
          <a:off x="4436901" y="1313725"/>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Maceration and Pressing</a:t>
          </a:r>
          <a:endParaRPr lang="en-US" sz="1500" kern="1200"/>
        </a:p>
      </dsp:txBody>
      <dsp:txXfrm>
        <a:off x="4436901" y="1313725"/>
        <a:ext cx="1641796" cy="656718"/>
      </dsp:txXfrm>
    </dsp:sp>
    <dsp:sp modelId="{9088DA5C-CCC1-4B9D-81FE-ED219CB05D19}">
      <dsp:nvSpPr>
        <dsp:cNvPr id="0" name=""/>
        <dsp:cNvSpPr/>
      </dsp:nvSpPr>
      <dsp:spPr>
        <a:xfrm>
          <a:off x="6686163" y="288"/>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A7F832-85BF-4B01-98BE-A7BEA135C74F}">
      <dsp:nvSpPr>
        <dsp:cNvPr id="0" name=""/>
        <dsp:cNvSpPr/>
      </dsp:nvSpPr>
      <dsp:spPr>
        <a:xfrm>
          <a:off x="6899596" y="213721"/>
          <a:ext cx="574628" cy="57462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18ECC4F-D4F4-4015-8C70-EDB11AFDA6FE}">
      <dsp:nvSpPr>
        <dsp:cNvPr id="0" name=""/>
        <dsp:cNvSpPr/>
      </dsp:nvSpPr>
      <dsp:spPr>
        <a:xfrm>
          <a:off x="6366012" y="1313725"/>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Clarification &amp; Stabilization</a:t>
          </a:r>
          <a:endParaRPr lang="en-US" sz="1500" kern="1200"/>
        </a:p>
      </dsp:txBody>
      <dsp:txXfrm>
        <a:off x="6366012" y="1313725"/>
        <a:ext cx="1641796" cy="656718"/>
      </dsp:txXfrm>
    </dsp:sp>
    <dsp:sp modelId="{F8AF76A1-D5BC-4DFB-B4E7-02D6227BB862}">
      <dsp:nvSpPr>
        <dsp:cNvPr id="0" name=""/>
        <dsp:cNvSpPr/>
      </dsp:nvSpPr>
      <dsp:spPr>
        <a:xfrm>
          <a:off x="8615274" y="288"/>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B80331-7E8C-41AA-A81C-B07896952D71}">
      <dsp:nvSpPr>
        <dsp:cNvPr id="0" name=""/>
        <dsp:cNvSpPr/>
      </dsp:nvSpPr>
      <dsp:spPr>
        <a:xfrm>
          <a:off x="8828708" y="213721"/>
          <a:ext cx="574628" cy="5746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E90482-DD06-490F-A717-1BB0E8B0B7CC}">
      <dsp:nvSpPr>
        <dsp:cNvPr id="0" name=""/>
        <dsp:cNvSpPr/>
      </dsp:nvSpPr>
      <dsp:spPr>
        <a:xfrm>
          <a:off x="8295124" y="1313725"/>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Aging &amp; Maturation</a:t>
          </a:r>
          <a:endParaRPr lang="en-US" sz="1500" kern="1200"/>
        </a:p>
      </dsp:txBody>
      <dsp:txXfrm>
        <a:off x="8295124" y="1313725"/>
        <a:ext cx="1641796" cy="656718"/>
      </dsp:txXfrm>
    </dsp:sp>
    <dsp:sp modelId="{E9B181F2-6435-4950-9CB8-9BD7EE99D462}">
      <dsp:nvSpPr>
        <dsp:cNvPr id="0" name=""/>
        <dsp:cNvSpPr/>
      </dsp:nvSpPr>
      <dsp:spPr>
        <a:xfrm>
          <a:off x="3792496" y="2380893"/>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8B5FCC-A7A7-4CC2-8EC7-4487C9F7313C}">
      <dsp:nvSpPr>
        <dsp:cNvPr id="0" name=""/>
        <dsp:cNvSpPr/>
      </dsp:nvSpPr>
      <dsp:spPr>
        <a:xfrm>
          <a:off x="4005929" y="2594327"/>
          <a:ext cx="574628" cy="574628"/>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4001B4D-3351-4096-BF3A-1DE29F03F0ED}">
      <dsp:nvSpPr>
        <dsp:cNvPr id="0" name=""/>
        <dsp:cNvSpPr/>
      </dsp:nvSpPr>
      <dsp:spPr>
        <a:xfrm>
          <a:off x="3472345" y="3694331"/>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Bottling &amp; Packaging</a:t>
          </a:r>
          <a:endParaRPr lang="en-US" sz="1500" kern="1200"/>
        </a:p>
      </dsp:txBody>
      <dsp:txXfrm>
        <a:off x="3472345" y="3694331"/>
        <a:ext cx="1641796" cy="656718"/>
      </dsp:txXfrm>
    </dsp:sp>
    <dsp:sp modelId="{0D241EC9-116E-459E-A9DE-EE2989925952}">
      <dsp:nvSpPr>
        <dsp:cNvPr id="0" name=""/>
        <dsp:cNvSpPr/>
      </dsp:nvSpPr>
      <dsp:spPr>
        <a:xfrm>
          <a:off x="5721607" y="2380893"/>
          <a:ext cx="1001496" cy="100149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AB1E6F-1341-4897-9BD9-238FFA6F2D02}">
      <dsp:nvSpPr>
        <dsp:cNvPr id="0" name=""/>
        <dsp:cNvSpPr/>
      </dsp:nvSpPr>
      <dsp:spPr>
        <a:xfrm>
          <a:off x="5935041" y="2594327"/>
          <a:ext cx="574628" cy="574628"/>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644DB7-CDCD-4E4A-BF6D-81708F77CE37}">
      <dsp:nvSpPr>
        <dsp:cNvPr id="0" name=""/>
        <dsp:cNvSpPr/>
      </dsp:nvSpPr>
      <dsp:spPr>
        <a:xfrm>
          <a:off x="5401457" y="3694331"/>
          <a:ext cx="1641796" cy="656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b="1" kern="1200"/>
            <a:t>Quality Control &amp; Testing</a:t>
          </a:r>
          <a:endParaRPr lang="en-US" sz="1500" kern="1200"/>
        </a:p>
      </dsp:txBody>
      <dsp:txXfrm>
        <a:off x="5401457" y="3694331"/>
        <a:ext cx="1641796" cy="6567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4EFFB-5D7E-4538-9CE5-680877ECC83D}">
      <dsp:nvSpPr>
        <dsp:cNvPr id="0" name=""/>
        <dsp:cNvSpPr/>
      </dsp:nvSpPr>
      <dsp:spPr>
        <a:xfrm>
          <a:off x="0" y="81439"/>
          <a:ext cx="6905625" cy="4422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t>Packaging:- </a:t>
          </a:r>
          <a:endParaRPr lang="en-IN" sz="1800" kern="1200"/>
        </a:p>
      </dsp:txBody>
      <dsp:txXfrm>
        <a:off x="21589" y="103028"/>
        <a:ext cx="6862447" cy="399082"/>
      </dsp:txXfrm>
    </dsp:sp>
    <dsp:sp modelId="{132F34DF-1002-4184-99BC-3E80BF699538}">
      <dsp:nvSpPr>
        <dsp:cNvPr id="0" name=""/>
        <dsp:cNvSpPr/>
      </dsp:nvSpPr>
      <dsp:spPr>
        <a:xfrm>
          <a:off x="0" y="523699"/>
          <a:ext cx="6905625" cy="968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925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a:t>Glass bottles with cork or screw-cap closures</a:t>
          </a:r>
          <a:endParaRPr lang="en-IN" sz="1400" kern="1200"/>
        </a:p>
        <a:p>
          <a:pPr marL="114300" lvl="1" indent="-114300" algn="l" defTabSz="622300">
            <a:lnSpc>
              <a:spcPct val="90000"/>
            </a:lnSpc>
            <a:spcBef>
              <a:spcPct val="0"/>
            </a:spcBef>
            <a:spcAft>
              <a:spcPct val="20000"/>
            </a:spcAft>
            <a:buChar char="•"/>
          </a:pPr>
          <a:r>
            <a:rPr lang="en-US" sz="1400" kern="1200"/>
            <a:t>Cartons or bag-in-box containers</a:t>
          </a:r>
          <a:endParaRPr lang="en-IN" sz="1400" kern="1200"/>
        </a:p>
        <a:p>
          <a:pPr marL="114300" lvl="1" indent="-114300" algn="l" defTabSz="622300">
            <a:lnSpc>
              <a:spcPct val="90000"/>
            </a:lnSpc>
            <a:spcBef>
              <a:spcPct val="0"/>
            </a:spcBef>
            <a:spcAft>
              <a:spcPct val="20000"/>
            </a:spcAft>
            <a:buChar char="•"/>
          </a:pPr>
          <a:r>
            <a:rPr lang="en-US" sz="1400" kern="1200"/>
            <a:t>Cans or kegs (for some wine styles)</a:t>
          </a:r>
          <a:endParaRPr lang="en-IN" sz="1400" kern="1200"/>
        </a:p>
        <a:p>
          <a:pPr marL="114300" lvl="1" indent="-114300" algn="l" defTabSz="622300">
            <a:lnSpc>
              <a:spcPct val="90000"/>
            </a:lnSpc>
            <a:spcBef>
              <a:spcPct val="0"/>
            </a:spcBef>
            <a:spcAft>
              <a:spcPct val="20000"/>
            </a:spcAft>
            <a:buChar char="•"/>
          </a:pPr>
          <a:r>
            <a:rPr lang="en-US" sz="1400" kern="1200"/>
            <a:t>Labels and packaging materials (e.g., paper, plastic, foil)</a:t>
          </a:r>
          <a:endParaRPr lang="en-IN" sz="1400" kern="1200"/>
        </a:p>
      </dsp:txBody>
      <dsp:txXfrm>
        <a:off x="0" y="523699"/>
        <a:ext cx="6905625" cy="968760"/>
      </dsp:txXfrm>
    </dsp:sp>
    <dsp:sp modelId="{D89EAA14-AB3E-4A25-9D52-8F8F00A85698}">
      <dsp:nvSpPr>
        <dsp:cNvPr id="0" name=""/>
        <dsp:cNvSpPr/>
      </dsp:nvSpPr>
      <dsp:spPr>
        <a:xfrm>
          <a:off x="0" y="1492459"/>
          <a:ext cx="6905625" cy="4422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t>Material Handling:- </a:t>
          </a:r>
          <a:endParaRPr lang="en-IN" sz="1800" kern="1200"/>
        </a:p>
      </dsp:txBody>
      <dsp:txXfrm>
        <a:off x="21589" y="1514048"/>
        <a:ext cx="6862447" cy="399082"/>
      </dsp:txXfrm>
    </dsp:sp>
    <dsp:sp modelId="{F60CA390-F350-4697-891F-BB7E42E326F2}">
      <dsp:nvSpPr>
        <dsp:cNvPr id="0" name=""/>
        <dsp:cNvSpPr/>
      </dsp:nvSpPr>
      <dsp:spPr>
        <a:xfrm>
          <a:off x="0" y="1934719"/>
          <a:ext cx="6905625"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925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a:t>Palletization: bottles are placed on pallets for efficient storage and transportation</a:t>
          </a:r>
          <a:endParaRPr lang="en-IN" sz="1400" kern="1200"/>
        </a:p>
        <a:p>
          <a:pPr marL="114300" lvl="1" indent="-114300" algn="l" defTabSz="622300">
            <a:lnSpc>
              <a:spcPct val="90000"/>
            </a:lnSpc>
            <a:spcBef>
              <a:spcPct val="0"/>
            </a:spcBef>
            <a:spcAft>
              <a:spcPct val="20000"/>
            </a:spcAft>
            <a:buChar char="•"/>
          </a:pPr>
          <a:r>
            <a:rPr lang="en-US" sz="1400" kern="1200"/>
            <a:t>Depalletization: pallets are disassembled for bottling or shipping</a:t>
          </a:r>
          <a:endParaRPr lang="en-IN" sz="1400" kern="1200"/>
        </a:p>
        <a:p>
          <a:pPr marL="114300" lvl="1" indent="-114300" algn="l" defTabSz="622300">
            <a:lnSpc>
              <a:spcPct val="90000"/>
            </a:lnSpc>
            <a:spcBef>
              <a:spcPct val="0"/>
            </a:spcBef>
            <a:spcAft>
              <a:spcPct val="20000"/>
            </a:spcAft>
            <a:buChar char="•"/>
          </a:pPr>
          <a:r>
            <a:rPr lang="en-US" sz="1400" kern="1200"/>
            <a:t>Forklifts, conveyor belts, and pumps for moving wine and packaging materials</a:t>
          </a:r>
          <a:endParaRPr lang="en-IN" sz="1400" kern="1200"/>
        </a:p>
      </dsp:txBody>
      <dsp:txXfrm>
        <a:off x="0" y="1934719"/>
        <a:ext cx="6905625" cy="726570"/>
      </dsp:txXfrm>
    </dsp:sp>
    <dsp:sp modelId="{01066D6F-6CC2-4380-9846-B86EE75B862F}">
      <dsp:nvSpPr>
        <dsp:cNvPr id="0" name=""/>
        <dsp:cNvSpPr/>
      </dsp:nvSpPr>
      <dsp:spPr>
        <a:xfrm>
          <a:off x="0" y="2661289"/>
          <a:ext cx="6905625" cy="4422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t>Warehousing:- </a:t>
          </a:r>
          <a:endParaRPr lang="en-IN" sz="1800" kern="1200"/>
        </a:p>
      </dsp:txBody>
      <dsp:txXfrm>
        <a:off x="21589" y="2682878"/>
        <a:ext cx="6862447" cy="399082"/>
      </dsp:txXfrm>
    </dsp:sp>
    <dsp:sp modelId="{95862BC6-C4A9-4316-B3AF-B18C1EE67BAB}">
      <dsp:nvSpPr>
        <dsp:cNvPr id="0" name=""/>
        <dsp:cNvSpPr/>
      </dsp:nvSpPr>
      <dsp:spPr>
        <a:xfrm>
          <a:off x="0" y="3103549"/>
          <a:ext cx="6905625" cy="11550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9254"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kern="1200"/>
            <a:t>Temperature-controlled storage facilities (12-15°C/54-59°F) for aging and storing wine</a:t>
          </a:r>
          <a:endParaRPr lang="en-IN" sz="1400" kern="1200"/>
        </a:p>
        <a:p>
          <a:pPr marL="114300" lvl="1" indent="-114300" algn="l" defTabSz="622300">
            <a:lnSpc>
              <a:spcPct val="90000"/>
            </a:lnSpc>
            <a:spcBef>
              <a:spcPct val="0"/>
            </a:spcBef>
            <a:spcAft>
              <a:spcPct val="20000"/>
            </a:spcAft>
            <a:buChar char="•"/>
          </a:pPr>
          <a:r>
            <a:rPr lang="en-US" sz="1400" kern="1200"/>
            <a:t>Humidity control (50-70%) to prevent cork drying and label damage</a:t>
          </a:r>
          <a:endParaRPr lang="en-IN" sz="1400" kern="1200"/>
        </a:p>
        <a:p>
          <a:pPr marL="114300" lvl="1" indent="-114300" algn="l" defTabSz="622300">
            <a:lnSpc>
              <a:spcPct val="90000"/>
            </a:lnSpc>
            <a:spcBef>
              <a:spcPct val="0"/>
            </a:spcBef>
            <a:spcAft>
              <a:spcPct val="20000"/>
            </a:spcAft>
            <a:buChar char="•"/>
          </a:pPr>
          <a:r>
            <a:rPr lang="en-US" sz="1400" kern="1200"/>
            <a:t>Secure storage for high-value or sensitive products</a:t>
          </a:r>
          <a:endParaRPr lang="en-IN" sz="1400" kern="1200"/>
        </a:p>
        <a:p>
          <a:pPr marL="114300" lvl="1" indent="-114300" algn="l" defTabSz="622300">
            <a:lnSpc>
              <a:spcPct val="90000"/>
            </a:lnSpc>
            <a:spcBef>
              <a:spcPct val="0"/>
            </a:spcBef>
            <a:spcAft>
              <a:spcPct val="20000"/>
            </a:spcAft>
            <a:buChar char="•"/>
          </a:pPr>
          <a:r>
            <a:rPr lang="en-US" sz="1400" kern="1200"/>
            <a:t>Inventory management systems for tracking stock levels and locations</a:t>
          </a:r>
          <a:endParaRPr lang="en-IN" sz="1400" kern="1200"/>
        </a:p>
      </dsp:txBody>
      <dsp:txXfrm>
        <a:off x="0" y="3103549"/>
        <a:ext cx="6905625" cy="11550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89D448-7EA4-4397-AEE6-6A06DE13D69E}">
      <dsp:nvSpPr>
        <dsp:cNvPr id="0" name=""/>
        <dsp:cNvSpPr/>
      </dsp:nvSpPr>
      <dsp:spPr>
        <a:xfrm>
          <a:off x="51" y="94348"/>
          <a:ext cx="4913783" cy="63360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6464" tIns="89408" rIns="156464" bIns="89408" numCol="1" spcCol="1270" anchor="ctr" anchorCtr="0">
          <a:noAutofit/>
        </a:bodyPr>
        <a:lstStyle/>
        <a:p>
          <a:pPr marL="0" lvl="0" indent="0" algn="ctr" defTabSz="977900">
            <a:lnSpc>
              <a:spcPct val="90000"/>
            </a:lnSpc>
            <a:spcBef>
              <a:spcPct val="0"/>
            </a:spcBef>
            <a:spcAft>
              <a:spcPct val="35000"/>
            </a:spcAft>
            <a:buNone/>
          </a:pPr>
          <a:r>
            <a:rPr lang="en-US" sz="2200" b="1" kern="1200" dirty="0"/>
            <a:t>Transportation:- </a:t>
          </a:r>
          <a:endParaRPr lang="en-US" sz="2200" kern="1200" dirty="0"/>
        </a:p>
      </dsp:txBody>
      <dsp:txXfrm>
        <a:off x="51" y="94348"/>
        <a:ext cx="4913783" cy="633600"/>
      </dsp:txXfrm>
    </dsp:sp>
    <dsp:sp modelId="{681C9EF5-AC69-4645-84D5-0995E0A502A1}">
      <dsp:nvSpPr>
        <dsp:cNvPr id="0" name=""/>
        <dsp:cNvSpPr/>
      </dsp:nvSpPr>
      <dsp:spPr>
        <a:xfrm>
          <a:off x="51" y="727948"/>
          <a:ext cx="4913783" cy="352904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17348" tIns="117348" rIns="156464" bIns="176022" numCol="1" spcCol="1270" anchor="t" anchorCtr="0">
          <a:noAutofit/>
        </a:bodyPr>
        <a:lstStyle/>
        <a:p>
          <a:pPr marL="228600" lvl="1" indent="-228600" algn="l" defTabSz="977900">
            <a:lnSpc>
              <a:spcPct val="90000"/>
            </a:lnSpc>
            <a:spcBef>
              <a:spcPct val="0"/>
            </a:spcBef>
            <a:spcAft>
              <a:spcPct val="15000"/>
            </a:spcAft>
            <a:buChar char="•"/>
          </a:pPr>
          <a:endParaRPr lang="en-US" sz="2200" kern="1200"/>
        </a:p>
        <a:p>
          <a:pPr marL="228600" lvl="1" indent="-228600" algn="l" defTabSz="977900">
            <a:lnSpc>
              <a:spcPct val="90000"/>
            </a:lnSpc>
            <a:spcBef>
              <a:spcPct val="0"/>
            </a:spcBef>
            <a:spcAft>
              <a:spcPct val="15000"/>
            </a:spcAft>
            <a:buChar char="•"/>
          </a:pPr>
          <a:r>
            <a:rPr lang="en-US" sz="2200" kern="1200" dirty="0"/>
            <a:t>Trucks or tractor-trailers for local and regional transportation</a:t>
          </a:r>
        </a:p>
        <a:p>
          <a:pPr marL="228600" lvl="1" indent="-228600" algn="l" defTabSz="977900">
            <a:lnSpc>
              <a:spcPct val="90000"/>
            </a:lnSpc>
            <a:spcBef>
              <a:spcPct val="0"/>
            </a:spcBef>
            <a:spcAft>
              <a:spcPct val="15000"/>
            </a:spcAft>
            <a:buChar char="•"/>
          </a:pPr>
          <a:r>
            <a:rPr lang="en-US" sz="2200" kern="1200" dirty="0"/>
            <a:t>Refrigerated containers for long-distance transportation</a:t>
          </a:r>
        </a:p>
        <a:p>
          <a:pPr marL="228600" lvl="1" indent="-228600" algn="l" defTabSz="977900">
            <a:lnSpc>
              <a:spcPct val="90000"/>
            </a:lnSpc>
            <a:spcBef>
              <a:spcPct val="0"/>
            </a:spcBef>
            <a:spcAft>
              <a:spcPct val="15000"/>
            </a:spcAft>
            <a:buChar char="•"/>
          </a:pPr>
          <a:r>
            <a:rPr lang="en-US" sz="2200" kern="1200" dirty="0"/>
            <a:t>Ocean freight for international exports</a:t>
          </a:r>
        </a:p>
        <a:p>
          <a:pPr marL="228600" lvl="1" indent="-228600" algn="l" defTabSz="977900">
            <a:lnSpc>
              <a:spcPct val="90000"/>
            </a:lnSpc>
            <a:spcBef>
              <a:spcPct val="0"/>
            </a:spcBef>
            <a:spcAft>
              <a:spcPct val="15000"/>
            </a:spcAft>
            <a:buChar char="•"/>
          </a:pPr>
          <a:r>
            <a:rPr lang="en-US" sz="2200" kern="1200" dirty="0"/>
            <a:t>Air freight for urgent or high-priority shipments</a:t>
          </a:r>
        </a:p>
      </dsp:txBody>
      <dsp:txXfrm>
        <a:off x="51" y="727948"/>
        <a:ext cx="4913783" cy="3529040"/>
      </dsp:txXfrm>
    </dsp:sp>
    <dsp:sp modelId="{2380D81F-2CED-4B14-B927-D850DB82D6C7}">
      <dsp:nvSpPr>
        <dsp:cNvPr id="0" name=""/>
        <dsp:cNvSpPr/>
      </dsp:nvSpPr>
      <dsp:spPr>
        <a:xfrm>
          <a:off x="5601764" y="94348"/>
          <a:ext cx="4913783" cy="63360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6464" tIns="89408" rIns="156464" bIns="89408" numCol="1" spcCol="1270" anchor="ctr" anchorCtr="0">
          <a:noAutofit/>
        </a:bodyPr>
        <a:lstStyle/>
        <a:p>
          <a:pPr marL="0" lvl="0" indent="0" algn="ctr" defTabSz="977900">
            <a:lnSpc>
              <a:spcPct val="90000"/>
            </a:lnSpc>
            <a:spcBef>
              <a:spcPct val="0"/>
            </a:spcBef>
            <a:spcAft>
              <a:spcPct val="35000"/>
            </a:spcAft>
            <a:buNone/>
          </a:pPr>
          <a:r>
            <a:rPr lang="en-US" sz="2200" b="1" kern="1200"/>
            <a:t>Inventory Management:- </a:t>
          </a:r>
          <a:endParaRPr lang="en-US" sz="2200" kern="1200"/>
        </a:p>
      </dsp:txBody>
      <dsp:txXfrm>
        <a:off x="5601764" y="94348"/>
        <a:ext cx="4913783" cy="633600"/>
      </dsp:txXfrm>
    </dsp:sp>
    <dsp:sp modelId="{371D7461-7A55-4A70-8DE0-A257BB99A13A}">
      <dsp:nvSpPr>
        <dsp:cNvPr id="0" name=""/>
        <dsp:cNvSpPr/>
      </dsp:nvSpPr>
      <dsp:spPr>
        <a:xfrm>
          <a:off x="5601764" y="727948"/>
          <a:ext cx="4913783" cy="352904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17348" tIns="117348" rIns="156464" bIns="176022" numCol="1" spcCol="1270" anchor="t" anchorCtr="0">
          <a:noAutofit/>
        </a:bodyPr>
        <a:lstStyle/>
        <a:p>
          <a:pPr marL="228600" lvl="1" indent="-228600" algn="l" defTabSz="977900">
            <a:lnSpc>
              <a:spcPct val="90000"/>
            </a:lnSpc>
            <a:spcBef>
              <a:spcPct val="0"/>
            </a:spcBef>
            <a:spcAft>
              <a:spcPct val="15000"/>
            </a:spcAft>
            <a:buChar char="•"/>
          </a:pPr>
          <a:r>
            <a:rPr lang="en-US" sz="2200" kern="1200" dirty="0"/>
            <a:t>Tracking stock levels and locations using inventory management software</a:t>
          </a:r>
        </a:p>
        <a:p>
          <a:pPr marL="228600" lvl="1" indent="-228600" algn="l" defTabSz="977900">
            <a:lnSpc>
              <a:spcPct val="90000"/>
            </a:lnSpc>
            <a:spcBef>
              <a:spcPct val="0"/>
            </a:spcBef>
            <a:spcAft>
              <a:spcPct val="15000"/>
            </a:spcAft>
            <a:buChar char="•"/>
          </a:pPr>
          <a:r>
            <a:rPr lang="en-US" sz="2200" kern="1200"/>
            <a:t>Monitoring product age and rotation to ensure the oldest products are sold first</a:t>
          </a:r>
        </a:p>
        <a:p>
          <a:pPr marL="228600" lvl="1" indent="-228600" algn="l" defTabSz="977900">
            <a:lnSpc>
              <a:spcPct val="90000"/>
            </a:lnSpc>
            <a:spcBef>
              <a:spcPct val="0"/>
            </a:spcBef>
            <a:spcAft>
              <a:spcPct val="15000"/>
            </a:spcAft>
            <a:buChar char="•"/>
          </a:pPr>
          <a:r>
            <a:rPr lang="en-US" sz="2200" kern="1200"/>
            <a:t>Managing inventory levels to prevent stockouts or overstocking</a:t>
          </a:r>
        </a:p>
        <a:p>
          <a:pPr marL="228600" lvl="1" indent="-228600" algn="l" defTabSz="977900">
            <a:lnSpc>
              <a:spcPct val="90000"/>
            </a:lnSpc>
            <a:spcBef>
              <a:spcPct val="0"/>
            </a:spcBef>
            <a:spcAft>
              <a:spcPct val="15000"/>
            </a:spcAft>
            <a:buChar char="•"/>
          </a:pPr>
          <a:r>
            <a:rPr lang="en-US" sz="2200" kern="1200"/>
            <a:t>Regular audits and cycle counts to ensure accuracy</a:t>
          </a:r>
        </a:p>
      </dsp:txBody>
      <dsp:txXfrm>
        <a:off x="5601764" y="727948"/>
        <a:ext cx="4913783" cy="352904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jpeg>
</file>

<file path=ppt/media/image22.png>
</file>

<file path=ppt/media/image23.png>
</file>

<file path=ppt/media/image24.sv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196EB-8448-76B3-AB5E-17D6CA58DA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938FF00-A013-B93D-A09A-AD076A4E18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0C9FE28-6916-63A7-86D0-20314C488AB2}"/>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92100C53-3627-B46F-2D31-4D3F8773BB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CEF9BD-BB6D-11B8-9CB2-16AA5E4716BE}"/>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412326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FBCD8-A004-960E-FBD6-36BBEFB583A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E0D783-8F4F-7EA7-B316-375ED14653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281423-6DA5-6BFD-C176-48CE0BA06A63}"/>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B9F02B36-7E7F-ECC7-4429-1223BDEB53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35EAD3-9B3E-98AD-EEC0-42D4E8326143}"/>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169881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0081CF-782C-4B6D-29D7-BC074CF53EF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191B4AE-37EC-D4F6-9560-D02F68331E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A95293-C0AB-DDFC-E6EC-0B50205A268C}"/>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270392EE-07CE-857C-8ADC-E0CE67EDEA3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AD690B-76A0-D81C-8382-2C86AC1B3B22}"/>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2867161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246F-0CB5-E752-79B0-328CB955B7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BB152D-AFDD-EC69-18F0-C4FC08BCDF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63B31E-58FB-80DD-7B8B-C090C2E0150D}"/>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0A081D96-494E-AB4E-9D77-7AC5A5D61A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703D78-9C0F-D5BB-BC19-7FD21649666B}"/>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1063091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736E8-B374-BDA0-F68A-61E59A9BB9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8CD3E34-B267-C6E9-7FD0-8C386491D0D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7CFE31-F715-B29F-58F2-92CB950D0084}"/>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8280E6E9-84E0-06E7-B852-984DA68D9F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C3213C-AFB3-2A2F-0C3B-36381E8891EA}"/>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2620842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6CED7-B422-2F72-6C6E-D6DE91C57A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187ACA1-C58E-8070-6BF9-F3E7D42E4B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3C1E079-DE1F-F624-3636-10599F033E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326934-6D2B-5A9E-DBB4-1005E878ABA9}"/>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6" name="Footer Placeholder 5">
            <a:extLst>
              <a:ext uri="{FF2B5EF4-FFF2-40B4-BE49-F238E27FC236}">
                <a16:creationId xmlns:a16="http://schemas.microsoft.com/office/drawing/2014/main" id="{D1DB0810-F69C-E704-2B87-F67E81555A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4A7D233-9D3B-76AC-76CE-997DAF96587D}"/>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1345190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9E20B-6550-9318-8EDE-FA5CD7AC354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45F6E06-3093-DB5D-5C22-AD12DD5B8E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A1DF38-B030-335A-9032-67520EFB7D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7D320D9-8C47-47CB-8A2D-1183144CA2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FB8450-BDF4-5332-9324-6662C6CA8D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CC6EA58-EEA6-9A34-F623-9A439E5CA606}"/>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8" name="Footer Placeholder 7">
            <a:extLst>
              <a:ext uri="{FF2B5EF4-FFF2-40B4-BE49-F238E27FC236}">
                <a16:creationId xmlns:a16="http://schemas.microsoft.com/office/drawing/2014/main" id="{763E56CB-C938-2B9D-398E-B3AF8974298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09751A2-65DD-38F8-C6C2-5A5A9FE7397B}"/>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2367328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12E4-E671-F663-9B6E-7E7C58B66F2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5FC8D14-E93A-D587-FCA3-6ABBBC166680}"/>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4" name="Footer Placeholder 3">
            <a:extLst>
              <a:ext uri="{FF2B5EF4-FFF2-40B4-BE49-F238E27FC236}">
                <a16:creationId xmlns:a16="http://schemas.microsoft.com/office/drawing/2014/main" id="{9FE3F25D-B0D8-5BA6-3C59-4D90774C81F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8BC9410-1E75-6AF2-9D91-6C5EA6B90EF5}"/>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683633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A6E75F-1817-C843-A654-502149820CAC}"/>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3" name="Footer Placeholder 2">
            <a:extLst>
              <a:ext uri="{FF2B5EF4-FFF2-40B4-BE49-F238E27FC236}">
                <a16:creationId xmlns:a16="http://schemas.microsoft.com/office/drawing/2014/main" id="{CBEF90A0-D0F9-56BC-2E15-AF7BEFA0E8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FA91A30-2142-E895-C7B1-B80BF3351D74}"/>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3857316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9B791-FA40-76BA-2AC8-1430E8D154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4DC17B5-2581-1F07-D6B1-6BE6CE9792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74C8D3-CB6D-77D5-B7E7-54C6255FDE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A3F8B-2B5E-4DAF-469A-8DA2ED70AA63}"/>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6" name="Footer Placeholder 5">
            <a:extLst>
              <a:ext uri="{FF2B5EF4-FFF2-40B4-BE49-F238E27FC236}">
                <a16:creationId xmlns:a16="http://schemas.microsoft.com/office/drawing/2014/main" id="{1674478E-0CA3-5D6E-6FDD-8121BC233CF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3426A0-31A5-C2E9-F079-42EA2B193545}"/>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4185167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7F48C-2F4D-5CBC-DA82-FE13AC1CC0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149378B-D8AF-BF22-6297-20A5AF2E11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C4699A8-340E-279F-2491-0196A9465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41AA32-4B87-6B7A-C1AE-7B5F5534F4D2}"/>
              </a:ext>
            </a:extLst>
          </p:cNvPr>
          <p:cNvSpPr>
            <a:spLocks noGrp="1"/>
          </p:cNvSpPr>
          <p:nvPr>
            <p:ph type="dt" sz="half" idx="10"/>
          </p:nvPr>
        </p:nvSpPr>
        <p:spPr/>
        <p:txBody>
          <a:bodyPr/>
          <a:lstStyle/>
          <a:p>
            <a:fld id="{F3525E76-1649-4144-ABC9-D76F2EB6038B}" type="datetimeFigureOut">
              <a:rPr lang="en-IN" smtClean="0"/>
              <a:t>15-08-2024</a:t>
            </a:fld>
            <a:endParaRPr lang="en-IN"/>
          </a:p>
        </p:txBody>
      </p:sp>
      <p:sp>
        <p:nvSpPr>
          <p:cNvPr id="6" name="Footer Placeholder 5">
            <a:extLst>
              <a:ext uri="{FF2B5EF4-FFF2-40B4-BE49-F238E27FC236}">
                <a16:creationId xmlns:a16="http://schemas.microsoft.com/office/drawing/2014/main" id="{30BFDCC3-75EB-5B2D-F526-DFF3198CA46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EBD9E5-BA63-3850-4D20-8143C22ACE76}"/>
              </a:ext>
            </a:extLst>
          </p:cNvPr>
          <p:cNvSpPr>
            <a:spLocks noGrp="1"/>
          </p:cNvSpPr>
          <p:nvPr>
            <p:ph type="sldNum" sz="quarter" idx="12"/>
          </p:nvPr>
        </p:nvSpPr>
        <p:spPr/>
        <p:txBody>
          <a:bodyPr/>
          <a:lstStyle/>
          <a:p>
            <a:fld id="{478C5D2D-5D08-44F3-9A4C-FE7B30F96C93}" type="slidenum">
              <a:rPr lang="en-IN" smtClean="0"/>
              <a:t>‹#›</a:t>
            </a:fld>
            <a:endParaRPr lang="en-IN"/>
          </a:p>
        </p:txBody>
      </p:sp>
    </p:spTree>
    <p:extLst>
      <p:ext uri="{BB962C8B-B14F-4D97-AF65-F5344CB8AC3E}">
        <p14:creationId xmlns:p14="http://schemas.microsoft.com/office/powerpoint/2010/main" val="3338440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235734-3C98-2B4B-AA5A-EB8B8550B6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D64CEE-1A95-373E-ECF2-76A64D43F1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23BE0C-87BE-9A71-ED70-FF8F2EA308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3525E76-1649-4144-ABC9-D76F2EB6038B}" type="datetimeFigureOut">
              <a:rPr lang="en-IN" smtClean="0"/>
              <a:t>15-08-2024</a:t>
            </a:fld>
            <a:endParaRPr lang="en-IN"/>
          </a:p>
        </p:txBody>
      </p:sp>
      <p:sp>
        <p:nvSpPr>
          <p:cNvPr id="5" name="Footer Placeholder 4">
            <a:extLst>
              <a:ext uri="{FF2B5EF4-FFF2-40B4-BE49-F238E27FC236}">
                <a16:creationId xmlns:a16="http://schemas.microsoft.com/office/drawing/2014/main" id="{4DB70DE2-C4EA-4841-5418-FFE12A24EE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86C2ED93-6920-E0ED-CB1C-C187102CC6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78C5D2D-5D08-44F3-9A4C-FE7B30F96C93}" type="slidenum">
              <a:rPr lang="en-IN" smtClean="0"/>
              <a:t>‹#›</a:t>
            </a:fld>
            <a:endParaRPr lang="en-IN"/>
          </a:p>
        </p:txBody>
      </p:sp>
    </p:spTree>
    <p:extLst>
      <p:ext uri="{BB962C8B-B14F-4D97-AF65-F5344CB8AC3E}">
        <p14:creationId xmlns:p14="http://schemas.microsoft.com/office/powerpoint/2010/main" val="529572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ko/photo/183494"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jpeg"/><Relationship Id="rId7" Type="http://schemas.openxmlformats.org/officeDocument/2006/relationships/diagramColors" Target="../diagrams/colors4.xml"/><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ED5BD3-AC55-97CC-DCAC-4F6B12FB7C7E}"/>
              </a:ext>
            </a:extLst>
          </p:cNvPr>
          <p:cNvSpPr>
            <a:spLocks noGrp="1"/>
          </p:cNvSpPr>
          <p:nvPr>
            <p:ph type="ctrTitle"/>
          </p:nvPr>
        </p:nvSpPr>
        <p:spPr>
          <a:xfrm>
            <a:off x="4854057" y="2334014"/>
            <a:ext cx="6696075" cy="981076"/>
          </a:xfrm>
        </p:spPr>
        <p:txBody>
          <a:bodyPr anchor="b">
            <a:normAutofit/>
          </a:bodyPr>
          <a:lstStyle/>
          <a:p>
            <a:pPr marL="0" marR="0" lvl="0" indent="0" defTabSz="914400" rtl="0" eaLnBrk="1" fontAlgn="auto" latinLnBrk="0" hangingPunct="1">
              <a:spcBef>
                <a:spcPts val="0"/>
              </a:spcBef>
              <a:spcAft>
                <a:spcPts val="0"/>
              </a:spcAft>
              <a:tabLst/>
              <a:defRPr/>
            </a:pPr>
            <a:r>
              <a:rPr kumimoji="0" lang="en-US" sz="5400" b="1" i="0" u="none" strike="noStrike" kern="1200" cap="none" spc="0" normalizeH="0" baseline="0" noProof="0" dirty="0">
                <a:ln>
                  <a:noFill/>
                </a:ln>
                <a:effectLst/>
                <a:uLnTx/>
                <a:uFillTx/>
                <a:latin typeface="Times New Roman" panose="02020603050405020304" pitchFamily="18" charset="0"/>
                <a:ea typeface="Outfit" pitchFamily="34" charset="-122"/>
                <a:cs typeface="Times New Roman" panose="02020603050405020304" pitchFamily="18" charset="0"/>
              </a:rPr>
              <a:t>Product name: Wine</a:t>
            </a:r>
            <a:endParaRPr lang="en-IN" sz="5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C535DA7-E10A-303C-90F3-9920BD5482F6}"/>
              </a:ext>
            </a:extLst>
          </p:cNvPr>
          <p:cNvSpPr>
            <a:spLocks noGrp="1"/>
          </p:cNvSpPr>
          <p:nvPr>
            <p:ph type="subTitle" idx="1"/>
          </p:nvPr>
        </p:nvSpPr>
        <p:spPr>
          <a:xfrm>
            <a:off x="4767942" y="4907902"/>
            <a:ext cx="4176227" cy="1207568"/>
          </a:xfrm>
          <a:solidFill>
            <a:schemeClr val="accent5">
              <a:lumMod val="40000"/>
              <a:lumOff val="60000"/>
            </a:schemeClr>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3">
            <a:schemeClr val="lt1"/>
          </a:lnRef>
          <a:fillRef idx="1">
            <a:schemeClr val="dk1"/>
          </a:fillRef>
          <a:effectRef idx="1">
            <a:schemeClr val="dk1"/>
          </a:effectRef>
          <a:fontRef idx="minor">
            <a:schemeClr val="lt1"/>
          </a:fontRef>
        </p:style>
        <p:txBody>
          <a:bodyPr>
            <a:normAutofit/>
          </a:bodyPr>
          <a:lstStyle/>
          <a:p>
            <a:pPr marL="0" marR="0" lvl="0" indent="0" defTabSz="914400" rtl="0" eaLnBrk="1" fontAlgn="auto" latinLnBrk="0" hangingPunct="1">
              <a:spcBef>
                <a:spcPts val="0"/>
              </a:spcBef>
              <a:spcAft>
                <a:spcPts val="0"/>
              </a:spcAft>
              <a:buClrTx/>
              <a:buSzTx/>
              <a:buFontTx/>
              <a:buNone/>
              <a:tabLst/>
              <a:defRPr/>
            </a:pPr>
            <a:r>
              <a:rPr kumimoji="0" lang="en-US"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NAME:</a:t>
            </a:r>
            <a:r>
              <a:rPr kumimoji="0" lang="en-US"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DEEPTI J. MEHER</a:t>
            </a:r>
          </a:p>
          <a:p>
            <a:pPr marL="0" marR="0" lvl="0" indent="0" defTabSz="914400" rtl="0" eaLnBrk="1" fontAlgn="auto" latinLnBrk="0" hangingPunct="1">
              <a:spcBef>
                <a:spcPts val="0"/>
              </a:spcBef>
              <a:spcAft>
                <a:spcPts val="0"/>
              </a:spcAft>
              <a:buClrTx/>
              <a:buSzTx/>
              <a:buFontTx/>
              <a:buNone/>
              <a:tabLst/>
              <a:defRPr/>
            </a:pPr>
            <a:r>
              <a:rPr kumimoji="0" lang="en-US"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ROLL NO.: </a:t>
            </a:r>
            <a:r>
              <a:rPr kumimoji="0" lang="en-US"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021330024122</a:t>
            </a:r>
          </a:p>
          <a:p>
            <a:pPr marL="0" marR="0" lvl="0" indent="0" defTabSz="914400" rtl="0" eaLnBrk="1" fontAlgn="auto" latinLnBrk="0" hangingPunct="1">
              <a:spcBef>
                <a:spcPts val="0"/>
              </a:spcBef>
              <a:spcAft>
                <a:spcPts val="0"/>
              </a:spcAft>
              <a:buClrTx/>
              <a:buSzTx/>
              <a:buFontTx/>
              <a:buNone/>
              <a:tabLst/>
              <a:defRPr/>
            </a:pPr>
            <a:r>
              <a:rPr lang="en-US" b="1" dirty="0">
                <a:solidFill>
                  <a:schemeClr val="tx1"/>
                </a:solidFill>
                <a:latin typeface="Times New Roman" panose="02020603050405020304" pitchFamily="18" charset="0"/>
                <a:cs typeface="Times New Roman" panose="02020603050405020304" pitchFamily="18" charset="0"/>
              </a:rPr>
              <a:t>BATCH NAME: </a:t>
            </a:r>
            <a:r>
              <a:rPr lang="en-US" dirty="0">
                <a:solidFill>
                  <a:schemeClr val="tx1"/>
                </a:solidFill>
                <a:latin typeface="Times New Roman" panose="02020603050405020304" pitchFamily="18" charset="0"/>
                <a:cs typeface="Times New Roman" panose="02020603050405020304" pitchFamily="18" charset="0"/>
              </a:rPr>
              <a:t>Bill Gates</a:t>
            </a:r>
            <a:endParaRPr kumimoji="0" lang="en-US"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algn="l"/>
            <a:endParaRPr lang="en-IN" dirty="0">
              <a:solidFill>
                <a:schemeClr val="tx1"/>
              </a:solidFill>
            </a:endParaRPr>
          </a:p>
        </p:txBody>
      </p:sp>
      <p:pic>
        <p:nvPicPr>
          <p:cNvPr id="5" name="Picture 4">
            <a:extLst>
              <a:ext uri="{FF2B5EF4-FFF2-40B4-BE49-F238E27FC236}">
                <a16:creationId xmlns:a16="http://schemas.microsoft.com/office/drawing/2014/main" id="{8B42EBA9-9C0E-643D-53AB-9FB64B064EB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847" b="847"/>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40C72B0C-56CB-898A-5610-E012380B5B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318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1">
            <a:extLst>
              <a:ext uri="{FF2B5EF4-FFF2-40B4-BE49-F238E27FC236}">
                <a16:creationId xmlns:a16="http://schemas.microsoft.com/office/drawing/2014/main" id="{517FD4E7-D7DE-1B7E-3DD7-2A2B331EB972}"/>
              </a:ext>
            </a:extLst>
          </p:cNvPr>
          <p:cNvSpPr/>
          <p:nvPr/>
        </p:nvSpPr>
        <p:spPr>
          <a:xfrm>
            <a:off x="1137037" y="609600"/>
            <a:ext cx="5915197" cy="1330519"/>
          </a:xfrm>
          <a:prstGeom prst="rect">
            <a:avLst/>
          </a:prstGeom>
          <a:scene3d>
            <a:camera prst="orthographicFront"/>
            <a:lightRig rig="threePt" dir="t"/>
          </a:scene3d>
        </p:spPr>
        <p:txBody>
          <a:bodyPr vert="horz" lIns="91440" tIns="45720" rIns="91440" bIns="45720" rtlCol="0" anchor="ctr">
            <a:normAutofit/>
          </a:bodyPr>
          <a:lstStyle/>
          <a:p>
            <a:pPr marL="0" indent="0">
              <a:lnSpc>
                <a:spcPct val="90000"/>
              </a:lnSpc>
              <a:spcBef>
                <a:spcPct val="0"/>
              </a:spcBef>
              <a:spcAft>
                <a:spcPts val="600"/>
              </a:spcAft>
            </a:pPr>
            <a:r>
              <a:rPr lang="en-US" sz="4400" b="1" dirty="0">
                <a:latin typeface="Times New Roman" panose="02020603050405020304" pitchFamily="18" charset="0"/>
                <a:ea typeface="+mj-ea"/>
                <a:cs typeface="Times New Roman" panose="02020603050405020304" pitchFamily="18" charset="0"/>
              </a:rPr>
              <a:t>Conclusion:</a:t>
            </a:r>
            <a:endParaRPr lang="en-US" sz="4400" dirty="0">
              <a:latin typeface="Times New Roman" panose="02020603050405020304" pitchFamily="18" charset="0"/>
              <a:ea typeface="+mj-ea"/>
              <a:cs typeface="Times New Roman" panose="02020603050405020304" pitchFamily="18" charset="0"/>
            </a:endParaRPr>
          </a:p>
        </p:txBody>
      </p:sp>
      <p:sp>
        <p:nvSpPr>
          <p:cNvPr id="5" name="TextBox 4">
            <a:extLst>
              <a:ext uri="{FF2B5EF4-FFF2-40B4-BE49-F238E27FC236}">
                <a16:creationId xmlns:a16="http://schemas.microsoft.com/office/drawing/2014/main" id="{2AB9BFF7-C89D-78DA-D10F-8A36581BBE22}"/>
              </a:ext>
            </a:extLst>
          </p:cNvPr>
          <p:cNvSpPr txBox="1"/>
          <p:nvPr/>
        </p:nvSpPr>
        <p:spPr>
          <a:xfrm>
            <a:off x="1137037" y="2549718"/>
            <a:ext cx="5747857" cy="3552969"/>
          </a:xfrm>
          <a:prstGeom prst="rect">
            <a:avLst/>
          </a:prstGeom>
        </p:spPr>
        <p:txBody>
          <a:bodyPr vert="horz" lIns="91440" tIns="45720" rIns="91440" bIns="45720" rtlCol="0">
            <a:normAutofit/>
          </a:bodyPr>
          <a:lstStyle/>
          <a:p>
            <a:pPr>
              <a:lnSpc>
                <a:spcPct val="90000"/>
              </a:lnSpc>
              <a:spcAft>
                <a:spcPts val="600"/>
              </a:spcAft>
            </a:pPr>
            <a:r>
              <a:rPr lang="en-US" sz="2000" dirty="0">
                <a:latin typeface="Times New Roman" panose="02020603050405020304" pitchFamily="18" charset="0"/>
                <a:cs typeface="Times New Roman" panose="02020603050405020304" pitchFamily="18" charset="0"/>
              </a:rPr>
              <a:t>"Winemaking is a craft that blends science, tradition, and creativity. From selecting the finest grapes to the intricate fermentation and aging processes, each step is crucial in creating a unique and enjoyable beverage. This journey from wine to bottle not only highlights the complexity and skill involved but also celebrates the rich culture and history of wine. Whether enjoyed at a special occasion or a casual dinner, wine connects us to the artistry and dedication of winemakers around the world. Thank you for exploring this fascinating process with me."</a:t>
            </a:r>
          </a:p>
        </p:txBody>
      </p:sp>
      <p:sp>
        <p:nvSpPr>
          <p:cNvPr id="30" name="Freeform: Shape 29">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Image 1" descr="preencoded.png">
            <a:extLst>
              <a:ext uri="{FF2B5EF4-FFF2-40B4-BE49-F238E27FC236}">
                <a16:creationId xmlns:a16="http://schemas.microsoft.com/office/drawing/2014/main" id="{D9430E23-C530-0DD3-8E70-7AEE5BA39B09}"/>
              </a:ext>
            </a:extLst>
          </p:cNvPr>
          <p:cNvPicPr>
            <a:picLocks noChangeAspect="1"/>
          </p:cNvPicPr>
          <p:nvPr/>
        </p:nvPicPr>
        <p:blipFill>
          <a:blip r:embed="rId2"/>
          <a:srcRect t="3769" r="1" b="1"/>
          <a:stretch/>
        </p:blipFill>
        <p:spPr>
          <a:xfrm>
            <a:off x="7775476" y="882184"/>
            <a:ext cx="3684567" cy="5311922"/>
          </a:xfrm>
          <a:prstGeom prst="rect">
            <a:avLst/>
          </a:prstGeom>
          <a:solidFill>
            <a:srgbClr val="FFFFFF">
              <a:shade val="85000"/>
            </a:srgbClr>
          </a:solidFill>
        </p:spPr>
      </p:pic>
      <p:sp>
        <p:nvSpPr>
          <p:cNvPr id="32" name="Freeform: Shape 31">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1" y="5800300"/>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
            <a:extLst>
              <a:ext uri="{FF2B5EF4-FFF2-40B4-BE49-F238E27FC236}">
                <a16:creationId xmlns:a16="http://schemas.microsoft.com/office/drawing/2014/main" id="{8D91DE60-2C2D-4D7E-A6B4-C9499017D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82623" y="6128773"/>
            <a:ext cx="1201506" cy="365125"/>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8BA8CB0D-295A-D8AA-7D4C-13FDD53784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231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C73B4D-2277-CF0A-AA4A-EEB5335F274B}"/>
              </a:ext>
            </a:extLst>
          </p:cNvPr>
          <p:cNvSpPr>
            <a:spLocks noGrp="1"/>
          </p:cNvSpPr>
          <p:nvPr>
            <p:ph type="title"/>
          </p:nvPr>
        </p:nvSpPr>
        <p:spPr>
          <a:xfrm>
            <a:off x="6619236" y="3105782"/>
            <a:ext cx="5096513" cy="1056643"/>
          </a:xfrm>
        </p:spPr>
        <p:txBody>
          <a:bodyPr vert="horz" lIns="91440" tIns="45720" rIns="91440" bIns="45720" rtlCol="0" anchor="t">
            <a:noAutofit/>
          </a:bodyPr>
          <a:lstStyle/>
          <a:p>
            <a:r>
              <a:rPr lang="en-US" sz="6000" b="1" kern="1200" dirty="0">
                <a:solidFill>
                  <a:schemeClr val="tx2"/>
                </a:solidFill>
                <a:latin typeface="Times New Roman" panose="02020603050405020304" pitchFamily="18" charset="0"/>
                <a:cs typeface="Times New Roman" panose="02020603050405020304" pitchFamily="18" charset="0"/>
              </a:rPr>
              <a:t>THANK YOU </a:t>
            </a:r>
          </a:p>
        </p:txBody>
      </p:sp>
      <p:pic>
        <p:nvPicPr>
          <p:cNvPr id="31" name="Graphic 30" descr="Smiling Face with No Fill">
            <a:extLst>
              <a:ext uri="{FF2B5EF4-FFF2-40B4-BE49-F238E27FC236}">
                <a16:creationId xmlns:a16="http://schemas.microsoft.com/office/drawing/2014/main" id="{7213E4F3-CFA7-3377-94E1-6534810C618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32" name="Group 31">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33" name="Freeform: Shape 32">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247881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ext 1">
            <a:extLst>
              <a:ext uri="{FF2B5EF4-FFF2-40B4-BE49-F238E27FC236}">
                <a16:creationId xmlns:a16="http://schemas.microsoft.com/office/drawing/2014/main" id="{11DDE952-5E9F-2253-BBAC-E26F609F3FDE}"/>
              </a:ext>
            </a:extLst>
          </p:cNvPr>
          <p:cNvSpPr>
            <a:spLocks noGrp="1"/>
          </p:cNvSpPr>
          <p:nvPr>
            <p:ph type="title"/>
          </p:nvPr>
        </p:nvSpPr>
        <p:spPr>
          <a:xfrm>
            <a:off x="1137037" y="609600"/>
            <a:ext cx="5915197" cy="1330519"/>
          </a:xfrm>
          <a:prstGeom prst="rect">
            <a:avLst/>
          </a:prstGeom>
        </p:spPr>
        <p:txBody>
          <a:bodyPr rtlCol="0">
            <a:normAutofit/>
          </a:bodyPr>
          <a:lstStyle/>
          <a:p>
            <a:pPr marL="0" indent="0">
              <a:buNone/>
            </a:pPr>
            <a:r>
              <a:rPr lang="en-US" b="1">
                <a:latin typeface="Times New Roman" panose="02020603050405020304" pitchFamily="18" charset="0"/>
                <a:ea typeface="Outfit" pitchFamily="34" charset="-122"/>
                <a:cs typeface="Times New Roman" panose="02020603050405020304" pitchFamily="18" charset="0"/>
              </a:rPr>
              <a:t>A Journey into Winemaking</a:t>
            </a:r>
            <a:endParaRPr lang="en-US">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BA553C4-AB30-134F-F892-3DEA30E79022}"/>
              </a:ext>
            </a:extLst>
          </p:cNvPr>
          <p:cNvSpPr>
            <a:spLocks noGrp="1"/>
          </p:cNvSpPr>
          <p:nvPr>
            <p:ph idx="1"/>
          </p:nvPr>
        </p:nvSpPr>
        <p:spPr>
          <a:xfrm>
            <a:off x="1137037" y="2705100"/>
            <a:ext cx="5747857" cy="3397587"/>
          </a:xfrm>
        </p:spPr>
        <p:txBody>
          <a:bodyPr>
            <a:normAutofit/>
          </a:bodyPr>
          <a:lstStyle/>
          <a:p>
            <a:pPr marL="0" indent="0">
              <a:buNone/>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2000" dirty="0">
                <a:latin typeface="Times New Roman" panose="02020603050405020304" pitchFamily="18" charset="0"/>
                <a:ea typeface="Calibri" panose="020F0502020204030204" pitchFamily="34" charset="0"/>
                <a:cs typeface="Times New Roman" panose="02020603050405020304" pitchFamily="18" charset="0"/>
              </a:rPr>
              <a:t>Wine is any alcoholic beverage made from fermented fruit juice, but the term is most often used to describe beverages made from fermented grapes. The natural chemical makeup of grapes allows fermentation to occur without adding extra sugar, acid, or other ingredients.</a:t>
            </a:r>
          </a:p>
        </p:txBody>
      </p:sp>
      <p:sp>
        <p:nvSpPr>
          <p:cNvPr id="36" name="Freeform: Shape 35">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6F9DA042-18F2-C5DC-7A15-4249F91A60EE}"/>
              </a:ext>
            </a:extLst>
          </p:cNvPr>
          <p:cNvPicPr>
            <a:picLocks noChangeAspect="1"/>
          </p:cNvPicPr>
          <p:nvPr/>
        </p:nvPicPr>
        <p:blipFill>
          <a:blip r:embed="rId2"/>
          <a:srcRect t="3769" r="1" b="1"/>
          <a:stretch/>
        </p:blipFill>
        <p:spPr>
          <a:xfrm>
            <a:off x="7761092" y="771383"/>
            <a:ext cx="3684567" cy="5311922"/>
          </a:xfrm>
          <a:prstGeom prst="rect">
            <a:avLst/>
          </a:prstGeom>
          <a:solidFill>
            <a:srgbClr val="FFFFFF"/>
          </a:solidFill>
          <a:scene3d>
            <a:camera prst="orthographicFront"/>
            <a:lightRig rig="threePt" dir="t">
              <a:rot lat="0" lon="0" rev="2700000"/>
            </a:lightRig>
          </a:scene3d>
          <a:sp3d>
            <a:bevelT h="38100"/>
            <a:contourClr>
              <a:srgbClr val="C0C0C0"/>
            </a:contourClr>
          </a:sp3d>
        </p:spPr>
      </p:pic>
      <p:sp>
        <p:nvSpPr>
          <p:cNvPr id="38" name="Freeform: Shape 37">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1" y="5800300"/>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
            <a:extLst>
              <a:ext uri="{FF2B5EF4-FFF2-40B4-BE49-F238E27FC236}">
                <a16:creationId xmlns:a16="http://schemas.microsoft.com/office/drawing/2014/main" id="{8D91DE60-2C2D-4D7E-A6B4-C9499017D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82623" y="6128773"/>
            <a:ext cx="1201506" cy="365125"/>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a:extLst>
              <a:ext uri="{FF2B5EF4-FFF2-40B4-BE49-F238E27FC236}">
                <a16:creationId xmlns:a16="http://schemas.microsoft.com/office/drawing/2014/main" id="{6B81E945-E2AA-F84B-7329-F6E2A5C2C3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5519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97FB41-02B3-74CE-22A0-58CB95BC44F7}"/>
              </a:ext>
            </a:extLst>
          </p:cNvPr>
          <p:cNvSpPr txBox="1"/>
          <p:nvPr/>
        </p:nvSpPr>
        <p:spPr>
          <a:xfrm>
            <a:off x="119744" y="270019"/>
            <a:ext cx="9884227" cy="551561"/>
          </a:xfrm>
          <a:prstGeom prst="rect">
            <a:avLst/>
          </a:prstGeom>
          <a:solidFill>
            <a:schemeClr val="tx1"/>
          </a:solidFill>
          <a:ln>
            <a:solidFill>
              <a:sysClr val="windowText" lastClr="000000"/>
            </a:solidFill>
          </a:ln>
        </p:spPr>
        <p:txBody>
          <a:bodyPr wrap="square" rtlCol="0">
            <a:spAutoFit/>
          </a:bodyPr>
          <a:lstStyle/>
          <a:p>
            <a:pPr marL="0" marR="0" lvl="0" indent="0" algn="ctr" defTabSz="914400" eaLnBrk="1" fontAlgn="auto" latinLnBrk="0" hangingPunct="1">
              <a:lnSpc>
                <a:spcPts val="3907"/>
              </a:lnSpc>
              <a:spcBef>
                <a:spcPts val="0"/>
              </a:spcBef>
              <a:spcAft>
                <a:spcPts val="0"/>
              </a:spcAft>
              <a:buClrTx/>
              <a:buSzTx/>
              <a:buFontTx/>
              <a:buNone/>
              <a:tabLst/>
              <a:defRPr/>
            </a:pPr>
            <a:r>
              <a:rPr kumimoji="0" lang="en-US" sz="2800" b="1" i="0" u="none" strike="noStrike" kern="0" cap="none" spc="0" normalizeH="0" baseline="0" noProof="0" dirty="0">
                <a:ln>
                  <a:noFill/>
                </a:ln>
                <a:solidFill>
                  <a:schemeClr val="bg1"/>
                </a:solidFill>
                <a:effectLst/>
                <a:uLnTx/>
                <a:uFillTx/>
                <a:latin typeface="Times New Roman" panose="02020603050405020304" pitchFamily="18" charset="0"/>
                <a:ea typeface="Outfit" pitchFamily="34" charset="-122"/>
                <a:cs typeface="Times New Roman" panose="02020603050405020304" pitchFamily="18" charset="0"/>
              </a:rPr>
              <a:t>RAW MATERIAL REQUIRED TO MANUFACTURE WINE</a:t>
            </a:r>
            <a:endParaRPr kumimoji="0" lang="en-IN" sz="2800" b="1" i="0" u="none" strike="noStrike" kern="0" cap="none" spc="0" normalizeH="0" baseline="0" noProof="0" dirty="0">
              <a:ln>
                <a:noFill/>
              </a:ln>
              <a:solidFill>
                <a:schemeClr val="bg1"/>
              </a:solidFill>
              <a:effectLst/>
              <a:uLnTx/>
              <a:uFillTx/>
              <a:latin typeface="Times New Roman" panose="02020603050405020304" pitchFamily="18" charset="0"/>
              <a:ea typeface="Outfit" pitchFamily="34" charset="-122"/>
              <a:cs typeface="Times New Roman" panose="02020603050405020304" pitchFamily="18" charset="0"/>
            </a:endParaRPr>
          </a:p>
        </p:txBody>
      </p:sp>
      <p:sp>
        <p:nvSpPr>
          <p:cNvPr id="6" name="Content Placeholder 5">
            <a:extLst>
              <a:ext uri="{FF2B5EF4-FFF2-40B4-BE49-F238E27FC236}">
                <a16:creationId xmlns:a16="http://schemas.microsoft.com/office/drawing/2014/main" id="{20F71B47-78A1-E8B0-0C5C-FEE27DCACC13}"/>
              </a:ext>
            </a:extLst>
          </p:cNvPr>
          <p:cNvSpPr txBox="1">
            <a:spLocks noGrp="1"/>
          </p:cNvSpPr>
          <p:nvPr>
            <p:ph idx="1"/>
          </p:nvPr>
        </p:nvSpPr>
        <p:spPr>
          <a:xfrm>
            <a:off x="143934" y="1016531"/>
            <a:ext cx="4316100" cy="5634363"/>
          </a:xfrm>
          <a:prstGeom prst="rect">
            <a:avLst/>
          </a:prstGeom>
          <a:noFill/>
        </p:spPr>
        <p:txBody>
          <a:bodyPr wrap="square" rtlCol="0">
            <a:spAutoFit/>
          </a:bodyPr>
          <a:lstStyle/>
          <a:p>
            <a:pPr marL="0" indent="0">
              <a:buNone/>
            </a:pPr>
            <a:r>
              <a:rPr lang="en-IN" sz="1400" b="1" dirty="0">
                <a:latin typeface="Calibri" panose="020F0502020204030204" pitchFamily="34" charset="0"/>
                <a:ea typeface="Calibri" panose="020F0502020204030204" pitchFamily="34" charset="0"/>
                <a:cs typeface="Calibri" panose="020F0502020204030204" pitchFamily="34" charset="0"/>
              </a:rPr>
              <a:t>1</a:t>
            </a:r>
            <a:r>
              <a:rPr lang="en-IN" sz="1400" b="1" dirty="0">
                <a:latin typeface="Times New Roman" panose="02020603050405020304" pitchFamily="18" charset="0"/>
                <a:ea typeface="Calibri" panose="020F0502020204030204" pitchFamily="34" charset="0"/>
                <a:cs typeface="Times New Roman" panose="02020603050405020304" pitchFamily="18" charset="0"/>
              </a:rPr>
              <a:t>. Grapes (primary raw material)</a:t>
            </a:r>
            <a:r>
              <a:rPr lang="en-IN" sz="1400" dirty="0">
                <a:latin typeface="Times New Roman" panose="02020603050405020304" pitchFamily="18" charset="0"/>
                <a:ea typeface="Calibri" panose="020F0502020204030204" pitchFamily="34" charset="0"/>
                <a:cs typeface="Times New Roman" panose="02020603050405020304" pitchFamily="18" charset="0"/>
              </a:rPr>
              <a:t>    </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Red grapes (e.g., Cabernet Sauvignon, Merlot, Syrah)</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White grapes (e.g., Chardonnay, Sauvignon Blanc, Riesling)</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Rosé grapes (e.g., Grenache, Sangiovese)</a:t>
            </a:r>
          </a:p>
          <a:p>
            <a:pPr marL="0" indent="0">
              <a:buNone/>
            </a:pPr>
            <a:r>
              <a:rPr lang="en-IN" sz="1400" b="1" dirty="0">
                <a:latin typeface="Times New Roman" panose="02020603050405020304" pitchFamily="18" charset="0"/>
                <a:ea typeface="Calibri" panose="020F0502020204030204" pitchFamily="34" charset="0"/>
                <a:cs typeface="Times New Roman" panose="02020603050405020304" pitchFamily="18" charset="0"/>
              </a:rPr>
              <a:t>2. Yeast (for fermentation)</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Wine yeast (e.g., Saccharomyces cerevisiae)</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Champagne yeast (e.g., Saccharomyces </a:t>
            </a:r>
            <a:r>
              <a:rPr lang="en-IN" sz="1400" dirty="0" err="1">
                <a:latin typeface="Times New Roman" panose="02020603050405020304" pitchFamily="18" charset="0"/>
                <a:ea typeface="Calibri" panose="020F0502020204030204" pitchFamily="34" charset="0"/>
                <a:cs typeface="Times New Roman" panose="02020603050405020304" pitchFamily="18" charset="0"/>
              </a:rPr>
              <a:t>bayanus</a:t>
            </a:r>
            <a:r>
              <a:rPr lang="en-IN" sz="1400" dirty="0">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n-IN" sz="1400" b="1" dirty="0">
                <a:latin typeface="Times New Roman" panose="02020603050405020304" pitchFamily="18" charset="0"/>
                <a:ea typeface="Calibri" panose="020F0502020204030204" pitchFamily="34" charset="0"/>
                <a:cs typeface="Times New Roman" panose="02020603050405020304" pitchFamily="18" charset="0"/>
              </a:rPr>
              <a:t>3. Sugar (optional)</a:t>
            </a:r>
            <a:r>
              <a:rPr lang="en-IN" sz="1400" dirty="0">
                <a:latin typeface="Times New Roman" panose="02020603050405020304" pitchFamily="18" charset="0"/>
                <a:ea typeface="Calibri" panose="020F0502020204030204" pitchFamily="34" charset="0"/>
                <a:cs typeface="Times New Roman" panose="02020603050405020304" pitchFamily="18" charset="0"/>
              </a:rPr>
              <a:t>    </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Granulated sugar    </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Cane sugar</a:t>
            </a:r>
          </a:p>
          <a:p>
            <a:pPr marL="0" indent="0">
              <a:buNone/>
            </a:pPr>
            <a:r>
              <a:rPr lang="en-IN" sz="1400" b="1" dirty="0">
                <a:latin typeface="Times New Roman" panose="02020603050405020304" pitchFamily="18" charset="0"/>
                <a:ea typeface="Calibri" panose="020F0502020204030204" pitchFamily="34" charset="0"/>
                <a:cs typeface="Times New Roman" panose="02020603050405020304" pitchFamily="18" charset="0"/>
              </a:rPr>
              <a:t>4. Acid blend (optional)    </a:t>
            </a:r>
          </a:p>
          <a:p>
            <a:pPr marL="0" indent="0">
              <a:buNone/>
            </a:pPr>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Tartaric acid    </a:t>
            </a:r>
          </a:p>
          <a:p>
            <a:pPr marL="0" indent="0">
              <a:buNone/>
            </a:pPr>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Citric acid    </a:t>
            </a:r>
          </a:p>
          <a:p>
            <a:pPr>
              <a:buFontTx/>
              <a:buChar char="-"/>
            </a:pPr>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Malic acid</a:t>
            </a:r>
          </a:p>
          <a:p>
            <a:pPr marL="0" indent="0">
              <a:buNone/>
            </a:pPr>
            <a:r>
              <a:rPr lang="en-IN" sz="1400" b="1" dirty="0">
                <a:latin typeface="Times New Roman" panose="02020603050405020304" pitchFamily="18" charset="0"/>
                <a:ea typeface="Calibri" panose="020F0502020204030204" pitchFamily="34" charset="0"/>
                <a:cs typeface="Times New Roman" panose="02020603050405020304" pitchFamily="18" charset="0"/>
              </a:rPr>
              <a:t>5. Pectic enzymes (optional)    </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Pectinase    </a:t>
            </a:r>
          </a:p>
          <a:p>
            <a:pPr marL="0" indent="0">
              <a:buNone/>
            </a:pPr>
            <a:r>
              <a:rPr lang="en-IN" sz="1400" dirty="0">
                <a:latin typeface="Times New Roman" panose="02020603050405020304" pitchFamily="18" charset="0"/>
                <a:ea typeface="Calibri" panose="020F0502020204030204" pitchFamily="34" charset="0"/>
                <a:cs typeface="Times New Roman" panose="02020603050405020304" pitchFamily="18" charset="0"/>
              </a:rPr>
              <a:t>- </a:t>
            </a:r>
            <a:r>
              <a:rPr lang="en-IN" sz="1400" dirty="0" err="1">
                <a:latin typeface="Times New Roman" panose="02020603050405020304" pitchFamily="18" charset="0"/>
                <a:ea typeface="Calibri" panose="020F0502020204030204" pitchFamily="34" charset="0"/>
                <a:cs typeface="Times New Roman" panose="02020603050405020304" pitchFamily="18" charset="0"/>
              </a:rPr>
              <a:t>Pectolyase</a:t>
            </a:r>
            <a:endPar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262670B7-5B3F-5CFC-8D42-62845CB4F984}"/>
              </a:ext>
            </a:extLst>
          </p:cNvPr>
          <p:cNvSpPr txBox="1"/>
          <p:nvPr/>
        </p:nvSpPr>
        <p:spPr>
          <a:xfrm>
            <a:off x="4833258" y="1047200"/>
            <a:ext cx="4245428" cy="4616648"/>
          </a:xfrm>
          <a:prstGeom prst="rect">
            <a:avLst/>
          </a:prstGeom>
          <a:noFill/>
        </p:spPr>
        <p:txBody>
          <a:bodyPr wrap="square" rtlCol="0">
            <a:spAutoFit/>
          </a:bodyPr>
          <a:lstStyle/>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6. Fining agents (optional)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IN" sz="14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Gelatin</a:t>
            </a:r>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Egg whites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Casein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Kaolin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Bentonite</a:t>
            </a:r>
          </a:p>
          <a:p>
            <a:endPar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7. Oak barrels or chips (optional)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American oak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French oak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Eastern European oak</a:t>
            </a:r>
          </a:p>
          <a:p>
            <a:endPar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8. Campden tablets or potassium </a:t>
            </a:r>
          </a:p>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metabisulfite (for sterilization and preservation)</a:t>
            </a:r>
          </a:p>
          <a:p>
            <a:endPar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9. Water</a:t>
            </a:r>
          </a:p>
          <a:p>
            <a:endPar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a:p>
            <a:r>
              <a:rPr lang="en-IN" sz="14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10. Other ingredients (depending on the type of wine)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Fruit (e.g., berries, citrus)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Herbs and spices (e.g., vanilla, cinnamon)    </a:t>
            </a:r>
          </a:p>
          <a:p>
            <a:r>
              <a:rPr lang="en-IN" sz="14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Botanicals (e.g., flowers, leaves)</a:t>
            </a:r>
          </a:p>
        </p:txBody>
      </p:sp>
      <p:pic>
        <p:nvPicPr>
          <p:cNvPr id="9" name="Picture 8">
            <a:extLst>
              <a:ext uri="{FF2B5EF4-FFF2-40B4-BE49-F238E27FC236}">
                <a16:creationId xmlns:a16="http://schemas.microsoft.com/office/drawing/2014/main" id="{E532D240-8CE5-24E5-78D6-B7A1E9E4A939}"/>
              </a:ext>
            </a:extLst>
          </p:cNvPr>
          <p:cNvPicPr>
            <a:picLocks noChangeAspect="1"/>
          </p:cNvPicPr>
          <p:nvPr/>
        </p:nvPicPr>
        <p:blipFill>
          <a:blip r:embed="rId2"/>
          <a:stretch>
            <a:fillRect/>
          </a:stretch>
        </p:blipFill>
        <p:spPr>
          <a:xfrm rot="10800000" flipV="1">
            <a:off x="9231665" y="1460955"/>
            <a:ext cx="2410062" cy="3615092"/>
          </a:xfrm>
          <a:prstGeom prst="rect">
            <a:avLst/>
          </a:prstGeom>
          <a:ln>
            <a:noFill/>
          </a:ln>
          <a:effectLst>
            <a:outerShdw blurRad="292100" dist="139700" dir="2700000" algn="tl" rotWithShape="0">
              <a:srgbClr val="333333">
                <a:alpha val="65000"/>
              </a:srgbClr>
            </a:outerShdw>
          </a:effectLst>
        </p:spPr>
      </p:pic>
      <p:pic>
        <p:nvPicPr>
          <p:cNvPr id="2" name="Picture 2">
            <a:extLst>
              <a:ext uri="{FF2B5EF4-FFF2-40B4-BE49-F238E27FC236}">
                <a16:creationId xmlns:a16="http://schemas.microsoft.com/office/drawing/2014/main" id="{7115375D-E4D3-2735-667E-F93D7A1BB5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011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69F6BC35-F159-FE17-7F4F-34529B2126E1}"/>
              </a:ext>
            </a:extLst>
          </p:cNvPr>
          <p:cNvSpPr txBox="1"/>
          <p:nvPr/>
        </p:nvSpPr>
        <p:spPr>
          <a:xfrm>
            <a:off x="838200" y="365125"/>
            <a:ext cx="10515600" cy="81597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dirty="0">
                <a:latin typeface="Times New Roman" panose="02020603050405020304" pitchFamily="18" charset="0"/>
                <a:ea typeface="+mj-ea"/>
                <a:cs typeface="Times New Roman" panose="02020603050405020304" pitchFamily="18" charset="0"/>
              </a:rPr>
              <a:t>DOMESTIC WINE BRANDS (INDIA)</a:t>
            </a:r>
            <a:endParaRPr lang="en-US" sz="4400" dirty="0">
              <a:latin typeface="Times New Roman" panose="02020603050405020304" pitchFamily="18" charset="0"/>
              <a:ea typeface="+mj-ea"/>
              <a:cs typeface="Times New Roman" panose="02020603050405020304" pitchFamily="18" charset="0"/>
            </a:endParaRPr>
          </a:p>
        </p:txBody>
      </p:sp>
      <p:graphicFrame>
        <p:nvGraphicFramePr>
          <p:cNvPr id="7" name="TextBox 4">
            <a:extLst>
              <a:ext uri="{FF2B5EF4-FFF2-40B4-BE49-F238E27FC236}">
                <a16:creationId xmlns:a16="http://schemas.microsoft.com/office/drawing/2014/main" id="{7A9DDD2C-ADF6-F38C-186E-23FA48AFF81E}"/>
              </a:ext>
            </a:extLst>
          </p:cNvPr>
          <p:cNvGraphicFramePr/>
          <p:nvPr>
            <p:extLst>
              <p:ext uri="{D42A27DB-BD31-4B8C-83A1-F6EECF244321}">
                <p14:modId xmlns:p14="http://schemas.microsoft.com/office/powerpoint/2010/main" val="327381845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2">
            <a:extLst>
              <a:ext uri="{FF2B5EF4-FFF2-40B4-BE49-F238E27FC236}">
                <a16:creationId xmlns:a16="http://schemas.microsoft.com/office/drawing/2014/main" id="{60772041-2E15-55BB-D15C-39AA0B9E6B6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495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CF329658-11BB-4917-B787-FA63452E32C7}"/>
                                            </p:graphicEl>
                                          </p:spTgt>
                                        </p:tgtEl>
                                        <p:attrNameLst>
                                          <p:attrName>style.visibility</p:attrName>
                                        </p:attrNameLst>
                                      </p:cBhvr>
                                      <p:to>
                                        <p:strVal val="visible"/>
                                      </p:to>
                                    </p:set>
                                    <p:animEffect transition="in" filter="fade">
                                      <p:cBhvr>
                                        <p:cTn id="7" dur="500"/>
                                        <p:tgtEl>
                                          <p:spTgt spid="7">
                                            <p:graphicEl>
                                              <a:dgm id="{CF329658-11BB-4917-B787-FA63452E32C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graphicEl>
                                              <a:dgm id="{6DC9CE64-DB77-4CA7-8564-5FA8D867EAB7}"/>
                                            </p:graphicEl>
                                          </p:spTgt>
                                        </p:tgtEl>
                                        <p:attrNameLst>
                                          <p:attrName>style.visibility</p:attrName>
                                        </p:attrNameLst>
                                      </p:cBhvr>
                                      <p:to>
                                        <p:strVal val="visible"/>
                                      </p:to>
                                    </p:set>
                                    <p:animEffect transition="in" filter="fade">
                                      <p:cBhvr>
                                        <p:cTn id="12" dur="500"/>
                                        <p:tgtEl>
                                          <p:spTgt spid="7">
                                            <p:graphicEl>
                                              <a:dgm id="{6DC9CE64-DB77-4CA7-8564-5FA8D867EAB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graphicEl>
                                              <a:dgm id="{9D843EE9-B621-4DBB-B44A-2DF248B200BA}"/>
                                            </p:graphicEl>
                                          </p:spTgt>
                                        </p:tgtEl>
                                        <p:attrNameLst>
                                          <p:attrName>style.visibility</p:attrName>
                                        </p:attrNameLst>
                                      </p:cBhvr>
                                      <p:to>
                                        <p:strVal val="visible"/>
                                      </p:to>
                                    </p:set>
                                    <p:animEffect transition="in" filter="fade">
                                      <p:cBhvr>
                                        <p:cTn id="17" dur="500"/>
                                        <p:tgtEl>
                                          <p:spTgt spid="7">
                                            <p:graphicEl>
                                              <a:dgm id="{9D843EE9-B621-4DBB-B44A-2DF248B200BA}"/>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graphicEl>
                                              <a:dgm id="{5FCBDF64-4471-4D8B-A74E-60EB890A646B}"/>
                                            </p:graphicEl>
                                          </p:spTgt>
                                        </p:tgtEl>
                                        <p:attrNameLst>
                                          <p:attrName>style.visibility</p:attrName>
                                        </p:attrNameLst>
                                      </p:cBhvr>
                                      <p:to>
                                        <p:strVal val="visible"/>
                                      </p:to>
                                    </p:set>
                                    <p:animEffect transition="in" filter="fade">
                                      <p:cBhvr>
                                        <p:cTn id="22" dur="500"/>
                                        <p:tgtEl>
                                          <p:spTgt spid="7">
                                            <p:graphicEl>
                                              <a:dgm id="{5FCBDF64-4471-4D8B-A74E-60EB890A646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graphicEl>
                                              <a:dgm id="{894F7292-88C5-4D88-B695-74B3E3CD5725}"/>
                                            </p:graphicEl>
                                          </p:spTgt>
                                        </p:tgtEl>
                                        <p:attrNameLst>
                                          <p:attrName>style.visibility</p:attrName>
                                        </p:attrNameLst>
                                      </p:cBhvr>
                                      <p:to>
                                        <p:strVal val="visible"/>
                                      </p:to>
                                    </p:set>
                                    <p:animEffect transition="in" filter="fade">
                                      <p:cBhvr>
                                        <p:cTn id="27" dur="500"/>
                                        <p:tgtEl>
                                          <p:spTgt spid="7">
                                            <p:graphicEl>
                                              <a:dgm id="{894F7292-88C5-4D88-B695-74B3E3CD5725}"/>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graphicEl>
                                              <a:dgm id="{509DB06D-CCCF-4058-80A9-F9EC730AAA96}"/>
                                            </p:graphicEl>
                                          </p:spTgt>
                                        </p:tgtEl>
                                        <p:attrNameLst>
                                          <p:attrName>style.visibility</p:attrName>
                                        </p:attrNameLst>
                                      </p:cBhvr>
                                      <p:to>
                                        <p:strVal val="visible"/>
                                      </p:to>
                                    </p:set>
                                    <p:animEffect transition="in" filter="fade">
                                      <p:cBhvr>
                                        <p:cTn id="32" dur="500"/>
                                        <p:tgtEl>
                                          <p:spTgt spid="7">
                                            <p:graphicEl>
                                              <a:dgm id="{509DB06D-CCCF-4058-80A9-F9EC730AAA96}"/>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
                                            <p:graphicEl>
                                              <a:dgm id="{8207F38D-4974-4677-BA36-DB1C70DC5BB4}"/>
                                            </p:graphicEl>
                                          </p:spTgt>
                                        </p:tgtEl>
                                        <p:attrNameLst>
                                          <p:attrName>style.visibility</p:attrName>
                                        </p:attrNameLst>
                                      </p:cBhvr>
                                      <p:to>
                                        <p:strVal val="visible"/>
                                      </p:to>
                                    </p:set>
                                    <p:animEffect transition="in" filter="fade">
                                      <p:cBhvr>
                                        <p:cTn id="37" dur="500"/>
                                        <p:tgtEl>
                                          <p:spTgt spid="7">
                                            <p:graphicEl>
                                              <a:dgm id="{8207F38D-4974-4677-BA36-DB1C70DC5BB4}"/>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
                                            <p:graphicEl>
                                              <a:dgm id="{74F42612-0724-4B45-A1CE-B8A2AEF0F211}"/>
                                            </p:graphicEl>
                                          </p:spTgt>
                                        </p:tgtEl>
                                        <p:attrNameLst>
                                          <p:attrName>style.visibility</p:attrName>
                                        </p:attrNameLst>
                                      </p:cBhvr>
                                      <p:to>
                                        <p:strVal val="visible"/>
                                      </p:to>
                                    </p:set>
                                    <p:animEffect transition="in" filter="fade">
                                      <p:cBhvr>
                                        <p:cTn id="42" dur="500"/>
                                        <p:tgtEl>
                                          <p:spTgt spid="7">
                                            <p:graphicEl>
                                              <a:dgm id="{74F42612-0724-4B45-A1CE-B8A2AEF0F211}"/>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7">
                                            <p:graphicEl>
                                              <a:dgm id="{E0551D33-275F-444E-9BE0-424D6E9D48FE}"/>
                                            </p:graphicEl>
                                          </p:spTgt>
                                        </p:tgtEl>
                                        <p:attrNameLst>
                                          <p:attrName>style.visibility</p:attrName>
                                        </p:attrNameLst>
                                      </p:cBhvr>
                                      <p:to>
                                        <p:strVal val="visible"/>
                                      </p:to>
                                    </p:set>
                                    <p:animEffect transition="in" filter="fade">
                                      <p:cBhvr>
                                        <p:cTn id="47" dur="500"/>
                                        <p:tgtEl>
                                          <p:spTgt spid="7">
                                            <p:graphicEl>
                                              <a:dgm id="{E0551D33-275F-444E-9BE0-424D6E9D48FE}"/>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
                                            <p:graphicEl>
                                              <a:dgm id="{53E1A648-EB8C-4F96-9B11-045A0828C48C}"/>
                                            </p:graphicEl>
                                          </p:spTgt>
                                        </p:tgtEl>
                                        <p:attrNameLst>
                                          <p:attrName>style.visibility</p:attrName>
                                        </p:attrNameLst>
                                      </p:cBhvr>
                                      <p:to>
                                        <p:strVal val="visible"/>
                                      </p:to>
                                    </p:set>
                                    <p:animEffect transition="in" filter="fade">
                                      <p:cBhvr>
                                        <p:cTn id="52" dur="500"/>
                                        <p:tgtEl>
                                          <p:spTgt spid="7">
                                            <p:graphicEl>
                                              <a:dgm id="{53E1A648-EB8C-4F96-9B11-045A0828C48C}"/>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a:extLst>
              <a:ext uri="{FF2B5EF4-FFF2-40B4-BE49-F238E27FC236}">
                <a16:creationId xmlns:a16="http://schemas.microsoft.com/office/drawing/2014/main" id="{76476295-843B-931E-6BFC-0EAF4BE766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67492CD1-3DF3-6197-29BE-380EC07D1CFF}"/>
              </a:ext>
            </a:extLst>
          </p:cNvPr>
          <p:cNvGraphicFramePr>
            <a:graphicFrameLocks noGrp="1"/>
          </p:cNvGraphicFramePr>
          <p:nvPr>
            <p:extLst>
              <p:ext uri="{D42A27DB-BD31-4B8C-83A1-F6EECF244321}">
                <p14:modId xmlns:p14="http://schemas.microsoft.com/office/powerpoint/2010/main" val="2861068380"/>
              </p:ext>
            </p:extLst>
          </p:nvPr>
        </p:nvGraphicFramePr>
        <p:xfrm>
          <a:off x="504825" y="514350"/>
          <a:ext cx="10372725" cy="5843062"/>
        </p:xfrm>
        <a:graphic>
          <a:graphicData uri="http://schemas.openxmlformats.org/drawingml/2006/table">
            <a:tbl>
              <a:tblPr firstRow="1" bandRow="1"/>
              <a:tblGrid>
                <a:gridCol w="3086478">
                  <a:extLst>
                    <a:ext uri="{9D8B030D-6E8A-4147-A177-3AD203B41FA5}">
                      <a16:colId xmlns:a16="http://schemas.microsoft.com/office/drawing/2014/main" val="2982533645"/>
                    </a:ext>
                  </a:extLst>
                </a:gridCol>
                <a:gridCol w="5223419">
                  <a:extLst>
                    <a:ext uri="{9D8B030D-6E8A-4147-A177-3AD203B41FA5}">
                      <a16:colId xmlns:a16="http://schemas.microsoft.com/office/drawing/2014/main" val="2531327426"/>
                    </a:ext>
                  </a:extLst>
                </a:gridCol>
                <a:gridCol w="2062828">
                  <a:extLst>
                    <a:ext uri="{9D8B030D-6E8A-4147-A177-3AD203B41FA5}">
                      <a16:colId xmlns:a16="http://schemas.microsoft.com/office/drawing/2014/main" val="3993638651"/>
                    </a:ext>
                  </a:extLst>
                </a:gridCol>
              </a:tblGrid>
              <a:tr h="33601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endParaRPr lang="en-IN" sz="11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TOOL</a:t>
                      </a:r>
                      <a:endParaRPr lang="en-IN" sz="14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r>
                        <a:rPr lang="en-US" sz="1400"/>
                        <a:t>DURATION</a:t>
                      </a:r>
                      <a:endParaRPr lang="en-IN" sz="14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3724781425"/>
                  </a:ext>
                </a:extLst>
              </a:tr>
              <a:tr h="742291">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Harvesting and Crushing </a:t>
                      </a:r>
                      <a:endParaRPr lang="en-IN" sz="1500" b="1"/>
                    </a:p>
                  </a:txBody>
                  <a:tcPr marL="70744" marR="70744" marT="35372" marB="35372">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300"/>
                        <a:t>Grape harvesters </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300"/>
                        <a:t>Crushers (e.g., crusher-destemmer, roller crusher) </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300"/>
                        <a:t>Sorting tables</a:t>
                      </a:r>
                    </a:p>
                  </a:txBody>
                  <a:tcPr marL="70744" marR="70744" marT="35372" marB="35372">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400" b="1"/>
                        <a:t>1-3 Days</a:t>
                      </a:r>
                      <a:endParaRPr lang="en-IN" sz="1400" b="1"/>
                    </a:p>
                  </a:txBody>
                  <a:tcPr marL="70744" marR="70744" marT="35372" marB="35372">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972063320"/>
                  </a:ext>
                </a:extLst>
              </a:tr>
              <a:tr h="1163609">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Fermentation</a:t>
                      </a:r>
                      <a:endParaRPr lang="en-IN" sz="1500" b="1"/>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indent="-342900">
                        <a:buAutoNum type="arabicPeriod"/>
                      </a:pPr>
                      <a:r>
                        <a:rPr lang="en-US" sz="1300"/>
                        <a:t>Fermentation tanks (stainless steel, concrete, or oak)</a:t>
                      </a:r>
                    </a:p>
                    <a:p>
                      <a:pPr marL="342900" indent="-342900">
                        <a:buAutoNum type="arabicPeriod"/>
                      </a:pPr>
                      <a:r>
                        <a:rPr lang="en-US" sz="1300"/>
                        <a:t>Temperature control systems</a:t>
                      </a:r>
                    </a:p>
                    <a:p>
                      <a:pPr marL="342900" indent="-342900">
                        <a:buAutoNum type="arabicPeriod"/>
                      </a:pPr>
                      <a:r>
                        <a:rPr lang="en-US" sz="1300"/>
                        <a:t>Pumping equipment (e.g., centrifugal pumps, diaphragm pumps)</a:t>
                      </a:r>
                    </a:p>
                    <a:p>
                      <a:pPr marL="342900" indent="-342900">
                        <a:buAutoNum type="arabicPeriod"/>
                      </a:pPr>
                      <a:r>
                        <a:rPr lang="en-US" sz="1300"/>
                        <a:t>Yeast inoculation equipment </a:t>
                      </a:r>
                      <a:endParaRPr lang="en-IN" sz="13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a:solidFill>
                            <a:schemeClr val="dk1"/>
                          </a:solidFill>
                          <a:latin typeface="+mn-lt"/>
                          <a:ea typeface="+mn-ea"/>
                          <a:cs typeface="+mn-cs"/>
                        </a:rPr>
                        <a:t>7-14 days</a:t>
                      </a:r>
                    </a:p>
                    <a:p>
                      <a:endParaRPr lang="en-IN" sz="12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1303025136"/>
                  </a:ext>
                </a:extLst>
              </a:tr>
              <a:tr h="742291">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Maceration and Pressing </a:t>
                      </a:r>
                      <a:endParaRPr lang="en-IN" sz="1500" b="1"/>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indent="-342900">
                        <a:buAutoNum type="arabicPeriod"/>
                      </a:pPr>
                      <a:r>
                        <a:rPr lang="en-US" sz="1300"/>
                        <a:t>Maceration tanks</a:t>
                      </a:r>
                    </a:p>
                    <a:p>
                      <a:pPr marL="342900" indent="-342900">
                        <a:buAutoNum type="arabicPeriod"/>
                      </a:pPr>
                      <a:r>
                        <a:rPr lang="en-US" sz="1300"/>
                        <a:t>Presses (e.g., hydraulic presses, pneumatic presses)</a:t>
                      </a:r>
                    </a:p>
                    <a:p>
                      <a:pPr marL="342900" indent="-342900">
                        <a:buAutoNum type="arabicPeriod"/>
                      </a:pPr>
                      <a:r>
                        <a:rPr lang="en-US" sz="1300"/>
                        <a:t>Must pumps</a:t>
                      </a:r>
                      <a:endParaRPr lang="en-IN" sz="13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latin typeface="+mn-lt"/>
                          <a:ea typeface="+mn-ea"/>
                          <a:cs typeface="+mn-cs"/>
                        </a:rPr>
                        <a:t>3-7 days</a:t>
                      </a:r>
                      <a:endParaRPr lang="en-IN" sz="1400" b="1" kern="1200" dirty="0">
                        <a:solidFill>
                          <a:schemeClr val="dk1"/>
                        </a:solidFill>
                        <a:latin typeface="+mn-lt"/>
                        <a:ea typeface="+mn-ea"/>
                        <a:cs typeface="+mn-cs"/>
                      </a:endParaRPr>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2795310512"/>
                  </a:ext>
                </a:extLst>
              </a:tr>
              <a:tr h="952951">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Clarification and Stabilization </a:t>
                      </a:r>
                      <a:endParaRPr lang="en-IN" sz="1500" b="1"/>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indent="-342900">
                        <a:buAutoNum type="arabicPeriod"/>
                      </a:pPr>
                      <a:r>
                        <a:rPr lang="en-US" sz="1300"/>
                        <a:t>Centrifuges</a:t>
                      </a:r>
                    </a:p>
                    <a:p>
                      <a:pPr marL="342900" indent="-342900">
                        <a:buAutoNum type="arabicPeriod"/>
                      </a:pPr>
                      <a:r>
                        <a:rPr lang="en-US" sz="1300"/>
                        <a:t>Filters (e.g., plate filters, cartridge filters)</a:t>
                      </a:r>
                    </a:p>
                    <a:p>
                      <a:pPr marL="342900" indent="-342900">
                        <a:buAutoNum type="arabicPeriod"/>
                      </a:pPr>
                      <a:r>
                        <a:rPr lang="en-US" sz="1300"/>
                        <a:t>Fining agents (e.g., gelatin, egg whites)</a:t>
                      </a:r>
                    </a:p>
                    <a:p>
                      <a:pPr marL="342900" indent="-342900">
                        <a:buAutoNum type="arabicPeriod"/>
                      </a:pPr>
                      <a:r>
                        <a:rPr lang="en-US" sz="1300"/>
                        <a:t>Racking equipment </a:t>
                      </a:r>
                      <a:endParaRPr lang="en-IN" sz="13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a:solidFill>
                            <a:schemeClr val="dk1"/>
                          </a:solidFill>
                          <a:latin typeface="+mn-lt"/>
                          <a:ea typeface="+mn-ea"/>
                          <a:cs typeface="+mn-cs"/>
                        </a:rPr>
                        <a:t>1-3 months</a:t>
                      </a:r>
                      <a:endParaRPr lang="en-IN" sz="1400" b="1" kern="1200">
                        <a:solidFill>
                          <a:schemeClr val="dk1"/>
                        </a:solidFill>
                        <a:latin typeface="+mn-lt"/>
                        <a:ea typeface="+mn-ea"/>
                        <a:cs typeface="+mn-cs"/>
                      </a:endParaRPr>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146805557"/>
                  </a:ext>
                </a:extLst>
              </a:tr>
              <a:tr h="952951">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Aging and Maturation </a:t>
                      </a:r>
                      <a:endParaRPr lang="en-IN" sz="1500" b="1"/>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indent="-342900">
                        <a:buAutoNum type="arabicPeriod"/>
                      </a:pPr>
                      <a:r>
                        <a:rPr lang="en-US" sz="1300"/>
                        <a:t>Oak barrels</a:t>
                      </a:r>
                    </a:p>
                    <a:p>
                      <a:pPr marL="342900" indent="-342900">
                        <a:buAutoNum type="arabicPeriod"/>
                      </a:pPr>
                      <a:r>
                        <a:rPr lang="en-US" sz="1300"/>
                        <a:t>Stainless steel tanks</a:t>
                      </a:r>
                    </a:p>
                    <a:p>
                      <a:pPr marL="342900" indent="-342900">
                        <a:buAutoNum type="arabicPeriod"/>
                      </a:pPr>
                      <a:r>
                        <a:rPr lang="en-US" sz="1300"/>
                        <a:t>Concrete eggs</a:t>
                      </a:r>
                    </a:p>
                    <a:p>
                      <a:pPr marL="342900" indent="-342900">
                        <a:buAutoNum type="arabicPeriod"/>
                      </a:pPr>
                      <a:r>
                        <a:rPr lang="en-US" sz="1300"/>
                        <a:t>Wine transfer pumps</a:t>
                      </a:r>
                      <a:endParaRPr lang="en-IN" sz="13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a:solidFill>
                            <a:schemeClr val="dk1"/>
                          </a:solidFill>
                          <a:latin typeface="+mn-lt"/>
                          <a:ea typeface="+mn-ea"/>
                          <a:cs typeface="+mn-cs"/>
                        </a:rPr>
                        <a:t>3-24 months</a:t>
                      </a:r>
                      <a:endParaRPr lang="en-IN" sz="1400" b="1" kern="1200">
                        <a:solidFill>
                          <a:schemeClr val="dk1"/>
                        </a:solidFill>
                        <a:latin typeface="+mn-lt"/>
                        <a:ea typeface="+mn-ea"/>
                        <a:cs typeface="+mn-cs"/>
                      </a:endParaRPr>
                    </a:p>
                    <a:p>
                      <a:endParaRPr lang="en-IN" sz="12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407150327"/>
                  </a:ext>
                </a:extLst>
              </a:tr>
              <a:tr h="952951">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500" b="1"/>
                        <a:t>Bottling and Packaging </a:t>
                      </a:r>
                      <a:endParaRPr lang="en-IN" sz="1500" b="1"/>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342900" indent="-342900">
                        <a:buAutoNum type="arabicPeriod"/>
                      </a:pPr>
                      <a:r>
                        <a:rPr lang="en-US" sz="1300"/>
                        <a:t>Bottling lines</a:t>
                      </a:r>
                    </a:p>
                    <a:p>
                      <a:pPr marL="342900" indent="-342900">
                        <a:buAutoNum type="arabicPeriod"/>
                      </a:pPr>
                      <a:r>
                        <a:rPr lang="en-US" sz="1300"/>
                        <a:t>Labeling machines</a:t>
                      </a:r>
                    </a:p>
                    <a:p>
                      <a:pPr marL="342900" indent="-342900">
                        <a:buAutoNum type="arabicPeriod"/>
                      </a:pPr>
                      <a:r>
                        <a:rPr lang="en-US" sz="1300"/>
                        <a:t>Corking or screw-capping equipment</a:t>
                      </a:r>
                    </a:p>
                    <a:p>
                      <a:pPr marL="342900" indent="-342900">
                        <a:buAutoNum type="arabicPeriod"/>
                      </a:pPr>
                      <a:r>
                        <a:rPr lang="en-US" sz="1300"/>
                        <a:t>Packaging materials (e.g., cases, cartons)</a:t>
                      </a:r>
                      <a:endParaRPr lang="en-IN" sz="1300"/>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latin typeface="+mn-lt"/>
                          <a:ea typeface="+mn-ea"/>
                          <a:cs typeface="+mn-cs"/>
                        </a:rPr>
                        <a:t>1-3 Days</a:t>
                      </a:r>
                      <a:endParaRPr lang="en-IN" sz="1400" b="1" kern="1200" dirty="0">
                        <a:solidFill>
                          <a:schemeClr val="dk1"/>
                        </a:solidFill>
                        <a:latin typeface="+mn-lt"/>
                        <a:ea typeface="+mn-ea"/>
                        <a:cs typeface="+mn-cs"/>
                      </a:endParaRPr>
                    </a:p>
                  </a:txBody>
                  <a:tcPr marL="70744" marR="70744" marT="35372" marB="35372">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93344832"/>
                  </a:ext>
                </a:extLst>
              </a:tr>
            </a:tbl>
          </a:graphicData>
        </a:graphic>
      </p:graphicFrame>
    </p:spTree>
    <p:extLst>
      <p:ext uri="{BB962C8B-B14F-4D97-AF65-F5344CB8AC3E}">
        <p14:creationId xmlns:p14="http://schemas.microsoft.com/office/powerpoint/2010/main" val="2836118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1">
            <a:extLst>
              <a:ext uri="{FF2B5EF4-FFF2-40B4-BE49-F238E27FC236}">
                <a16:creationId xmlns:a16="http://schemas.microsoft.com/office/drawing/2014/main" id="{7E5F04F4-F29C-341E-402A-63DC7FA14274}"/>
              </a:ext>
            </a:extLst>
          </p:cNvPr>
          <p:cNvSpPr/>
          <p:nvPr/>
        </p:nvSpPr>
        <p:spPr>
          <a:xfrm>
            <a:off x="847725" y="247650"/>
            <a:ext cx="9667875" cy="957263"/>
          </a:xfrm>
          <a:prstGeom prst="rect">
            <a:avLst/>
          </a:prstGeom>
          <a:solidFill>
            <a:schemeClr val="tx1"/>
          </a:solidFill>
        </p:spPr>
        <p:txBody>
          <a:bodyPr vert="horz" lIns="91440" tIns="45720" rIns="91440" bIns="45720" rtlCol="0" anchor="ctr">
            <a:normAutofit/>
          </a:bodyPr>
          <a:lstStyle/>
          <a:p>
            <a:pPr marL="0" indent="0" algn="ctr">
              <a:lnSpc>
                <a:spcPct val="90000"/>
              </a:lnSpc>
              <a:spcBef>
                <a:spcPct val="0"/>
              </a:spcBef>
              <a:spcAft>
                <a:spcPts val="600"/>
              </a:spcAft>
            </a:pPr>
            <a:r>
              <a:rPr lang="en-US" sz="5200" b="1" kern="1200" dirty="0">
                <a:solidFill>
                  <a:schemeClr val="bg1"/>
                </a:solidFill>
                <a:latin typeface="+mj-lt"/>
                <a:ea typeface="+mj-ea"/>
                <a:cs typeface="+mj-cs"/>
              </a:rPr>
              <a:t>The Transformation Process</a:t>
            </a:r>
            <a:endParaRPr lang="en-US" sz="5200" kern="1200" dirty="0">
              <a:solidFill>
                <a:schemeClr val="bg1"/>
              </a:solidFill>
              <a:latin typeface="+mj-lt"/>
              <a:ea typeface="+mj-ea"/>
              <a:cs typeface="+mj-cs"/>
            </a:endParaRPr>
          </a:p>
        </p:txBody>
      </p:sp>
      <p:graphicFrame>
        <p:nvGraphicFramePr>
          <p:cNvPr id="10" name="TextBox 7">
            <a:extLst>
              <a:ext uri="{FF2B5EF4-FFF2-40B4-BE49-F238E27FC236}">
                <a16:creationId xmlns:a16="http://schemas.microsoft.com/office/drawing/2014/main" id="{4444AF80-2716-9647-9D8F-DA9C46C2089E}"/>
              </a:ext>
            </a:extLst>
          </p:cNvPr>
          <p:cNvGraphicFramePr/>
          <p:nvPr>
            <p:extLst>
              <p:ext uri="{D42A27DB-BD31-4B8C-83A1-F6EECF244321}">
                <p14:modId xmlns:p14="http://schemas.microsoft.com/office/powerpoint/2010/main" val="8781589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2">
            <a:extLst>
              <a:ext uri="{FF2B5EF4-FFF2-40B4-BE49-F238E27FC236}">
                <a16:creationId xmlns:a16="http://schemas.microsoft.com/office/drawing/2014/main" id="{D2259582-6434-06DC-D960-931DD100707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933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5689FDA9-4B96-4068-B12B-599A34F8819B}"/>
                                            </p:graphicEl>
                                          </p:spTgt>
                                        </p:tgtEl>
                                        <p:attrNameLst>
                                          <p:attrName>style.visibility</p:attrName>
                                        </p:attrNameLst>
                                      </p:cBhvr>
                                      <p:to>
                                        <p:strVal val="visible"/>
                                      </p:to>
                                    </p:set>
                                    <p:animEffect transition="in" filter="fade">
                                      <p:cBhvr>
                                        <p:cTn id="7" dur="500"/>
                                        <p:tgtEl>
                                          <p:spTgt spid="10">
                                            <p:graphicEl>
                                              <a:dgm id="{5689FDA9-4B96-4068-B12B-599A34F8819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CBF4A573-EBA6-4BEA-AB6A-4BC7C25CA07D}"/>
                                            </p:graphicEl>
                                          </p:spTgt>
                                        </p:tgtEl>
                                        <p:attrNameLst>
                                          <p:attrName>style.visibility</p:attrName>
                                        </p:attrNameLst>
                                      </p:cBhvr>
                                      <p:to>
                                        <p:strVal val="visible"/>
                                      </p:to>
                                    </p:set>
                                    <p:animEffect transition="in" filter="fade">
                                      <p:cBhvr>
                                        <p:cTn id="10" dur="500"/>
                                        <p:tgtEl>
                                          <p:spTgt spid="10">
                                            <p:graphicEl>
                                              <a:dgm id="{CBF4A573-EBA6-4BEA-AB6A-4BC7C25CA07D}"/>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graphicEl>
                                              <a:dgm id="{19030ADD-10A5-447B-8F0D-4640CCC80529}"/>
                                            </p:graphicEl>
                                          </p:spTgt>
                                        </p:tgtEl>
                                        <p:attrNameLst>
                                          <p:attrName>style.visibility</p:attrName>
                                        </p:attrNameLst>
                                      </p:cBhvr>
                                      <p:to>
                                        <p:strVal val="visible"/>
                                      </p:to>
                                    </p:set>
                                    <p:animEffect transition="in" filter="fade">
                                      <p:cBhvr>
                                        <p:cTn id="13" dur="500"/>
                                        <p:tgtEl>
                                          <p:spTgt spid="10">
                                            <p:graphicEl>
                                              <a:dgm id="{19030ADD-10A5-447B-8F0D-4640CCC80529}"/>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graphicEl>
                                              <a:dgm id="{0B99CCC8-EB0C-4D8C-938A-4160D0DED73F}"/>
                                            </p:graphicEl>
                                          </p:spTgt>
                                        </p:tgtEl>
                                        <p:attrNameLst>
                                          <p:attrName>style.visibility</p:attrName>
                                        </p:attrNameLst>
                                      </p:cBhvr>
                                      <p:to>
                                        <p:strVal val="visible"/>
                                      </p:to>
                                    </p:set>
                                    <p:animEffect transition="in" filter="fade">
                                      <p:cBhvr>
                                        <p:cTn id="18" dur="500"/>
                                        <p:tgtEl>
                                          <p:spTgt spid="10">
                                            <p:graphicEl>
                                              <a:dgm id="{0B99CCC8-EB0C-4D8C-938A-4160D0DED73F}"/>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graphicEl>
                                              <a:dgm id="{6394D753-38BF-4865-A3FE-1DA39305CB38}"/>
                                            </p:graphicEl>
                                          </p:spTgt>
                                        </p:tgtEl>
                                        <p:attrNameLst>
                                          <p:attrName>style.visibility</p:attrName>
                                        </p:attrNameLst>
                                      </p:cBhvr>
                                      <p:to>
                                        <p:strVal val="visible"/>
                                      </p:to>
                                    </p:set>
                                    <p:animEffect transition="in" filter="fade">
                                      <p:cBhvr>
                                        <p:cTn id="21" dur="500"/>
                                        <p:tgtEl>
                                          <p:spTgt spid="10">
                                            <p:graphicEl>
                                              <a:dgm id="{6394D753-38BF-4865-A3FE-1DA39305CB38}"/>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graphicEl>
                                              <a:dgm id="{718E8A50-19B8-4CA3-A235-70FF33675CFA}"/>
                                            </p:graphicEl>
                                          </p:spTgt>
                                        </p:tgtEl>
                                        <p:attrNameLst>
                                          <p:attrName>style.visibility</p:attrName>
                                        </p:attrNameLst>
                                      </p:cBhvr>
                                      <p:to>
                                        <p:strVal val="visible"/>
                                      </p:to>
                                    </p:set>
                                    <p:animEffect transition="in" filter="fade">
                                      <p:cBhvr>
                                        <p:cTn id="24" dur="500"/>
                                        <p:tgtEl>
                                          <p:spTgt spid="10">
                                            <p:graphicEl>
                                              <a:dgm id="{718E8A50-19B8-4CA3-A235-70FF33675CFA}"/>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graphicEl>
                                              <a:dgm id="{0ABC93C2-2A0E-49BE-9365-CFF2F9B45946}"/>
                                            </p:graphicEl>
                                          </p:spTgt>
                                        </p:tgtEl>
                                        <p:attrNameLst>
                                          <p:attrName>style.visibility</p:attrName>
                                        </p:attrNameLst>
                                      </p:cBhvr>
                                      <p:to>
                                        <p:strVal val="visible"/>
                                      </p:to>
                                    </p:set>
                                    <p:animEffect transition="in" filter="fade">
                                      <p:cBhvr>
                                        <p:cTn id="29" dur="500"/>
                                        <p:tgtEl>
                                          <p:spTgt spid="10">
                                            <p:graphicEl>
                                              <a:dgm id="{0ABC93C2-2A0E-49BE-9365-CFF2F9B4594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graphicEl>
                                              <a:dgm id="{2C49AD9F-27D7-4B3F-9539-4BFB45E3C62D}"/>
                                            </p:graphicEl>
                                          </p:spTgt>
                                        </p:tgtEl>
                                        <p:attrNameLst>
                                          <p:attrName>style.visibility</p:attrName>
                                        </p:attrNameLst>
                                      </p:cBhvr>
                                      <p:to>
                                        <p:strVal val="visible"/>
                                      </p:to>
                                    </p:set>
                                    <p:animEffect transition="in" filter="fade">
                                      <p:cBhvr>
                                        <p:cTn id="32" dur="500"/>
                                        <p:tgtEl>
                                          <p:spTgt spid="10">
                                            <p:graphicEl>
                                              <a:dgm id="{2C49AD9F-27D7-4B3F-9539-4BFB45E3C62D}"/>
                                            </p:graphic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graphicEl>
                                              <a:dgm id="{61896282-45C1-4929-92CB-3ADF73DA06ED}"/>
                                            </p:graphicEl>
                                          </p:spTgt>
                                        </p:tgtEl>
                                        <p:attrNameLst>
                                          <p:attrName>style.visibility</p:attrName>
                                        </p:attrNameLst>
                                      </p:cBhvr>
                                      <p:to>
                                        <p:strVal val="visible"/>
                                      </p:to>
                                    </p:set>
                                    <p:animEffect transition="in" filter="fade">
                                      <p:cBhvr>
                                        <p:cTn id="35" dur="500"/>
                                        <p:tgtEl>
                                          <p:spTgt spid="10">
                                            <p:graphicEl>
                                              <a:dgm id="{61896282-45C1-4929-92CB-3ADF73DA06ED}"/>
                                            </p:graphic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graphicEl>
                                              <a:dgm id="{9088DA5C-CCC1-4B9D-81FE-ED219CB05D19}"/>
                                            </p:graphicEl>
                                          </p:spTgt>
                                        </p:tgtEl>
                                        <p:attrNameLst>
                                          <p:attrName>style.visibility</p:attrName>
                                        </p:attrNameLst>
                                      </p:cBhvr>
                                      <p:to>
                                        <p:strVal val="visible"/>
                                      </p:to>
                                    </p:set>
                                    <p:animEffect transition="in" filter="fade">
                                      <p:cBhvr>
                                        <p:cTn id="40" dur="500"/>
                                        <p:tgtEl>
                                          <p:spTgt spid="10">
                                            <p:graphicEl>
                                              <a:dgm id="{9088DA5C-CCC1-4B9D-81FE-ED219CB05D19}"/>
                                            </p:graphic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
                                            <p:graphicEl>
                                              <a:dgm id="{75A7F832-85BF-4B01-98BE-A7BEA135C74F}"/>
                                            </p:graphicEl>
                                          </p:spTgt>
                                        </p:tgtEl>
                                        <p:attrNameLst>
                                          <p:attrName>style.visibility</p:attrName>
                                        </p:attrNameLst>
                                      </p:cBhvr>
                                      <p:to>
                                        <p:strVal val="visible"/>
                                      </p:to>
                                    </p:set>
                                    <p:animEffect transition="in" filter="fade">
                                      <p:cBhvr>
                                        <p:cTn id="43" dur="500"/>
                                        <p:tgtEl>
                                          <p:spTgt spid="10">
                                            <p:graphicEl>
                                              <a:dgm id="{75A7F832-85BF-4B01-98BE-A7BEA135C74F}"/>
                                            </p:graphic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
                                            <p:graphicEl>
                                              <a:dgm id="{F18ECC4F-D4F4-4015-8C70-EDB11AFDA6FE}"/>
                                            </p:graphicEl>
                                          </p:spTgt>
                                        </p:tgtEl>
                                        <p:attrNameLst>
                                          <p:attrName>style.visibility</p:attrName>
                                        </p:attrNameLst>
                                      </p:cBhvr>
                                      <p:to>
                                        <p:strVal val="visible"/>
                                      </p:to>
                                    </p:set>
                                    <p:animEffect transition="in" filter="fade">
                                      <p:cBhvr>
                                        <p:cTn id="46" dur="500"/>
                                        <p:tgtEl>
                                          <p:spTgt spid="10">
                                            <p:graphicEl>
                                              <a:dgm id="{F18ECC4F-D4F4-4015-8C70-EDB11AFDA6FE}"/>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0">
                                            <p:graphicEl>
                                              <a:dgm id="{F8AF76A1-D5BC-4DFB-B4E7-02D6227BB862}"/>
                                            </p:graphicEl>
                                          </p:spTgt>
                                        </p:tgtEl>
                                        <p:attrNameLst>
                                          <p:attrName>style.visibility</p:attrName>
                                        </p:attrNameLst>
                                      </p:cBhvr>
                                      <p:to>
                                        <p:strVal val="visible"/>
                                      </p:to>
                                    </p:set>
                                    <p:animEffect transition="in" filter="fade">
                                      <p:cBhvr>
                                        <p:cTn id="51" dur="500"/>
                                        <p:tgtEl>
                                          <p:spTgt spid="10">
                                            <p:graphicEl>
                                              <a:dgm id="{F8AF76A1-D5BC-4DFB-B4E7-02D6227BB862}"/>
                                            </p:graphic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
                                            <p:graphicEl>
                                              <a:dgm id="{9BB80331-7E8C-41AA-A81C-B07896952D71}"/>
                                            </p:graphicEl>
                                          </p:spTgt>
                                        </p:tgtEl>
                                        <p:attrNameLst>
                                          <p:attrName>style.visibility</p:attrName>
                                        </p:attrNameLst>
                                      </p:cBhvr>
                                      <p:to>
                                        <p:strVal val="visible"/>
                                      </p:to>
                                    </p:set>
                                    <p:animEffect transition="in" filter="fade">
                                      <p:cBhvr>
                                        <p:cTn id="54" dur="500"/>
                                        <p:tgtEl>
                                          <p:spTgt spid="10">
                                            <p:graphicEl>
                                              <a:dgm id="{9BB80331-7E8C-41AA-A81C-B07896952D71}"/>
                                            </p:graphic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
                                            <p:graphicEl>
                                              <a:dgm id="{21E90482-DD06-490F-A717-1BB0E8B0B7CC}"/>
                                            </p:graphicEl>
                                          </p:spTgt>
                                        </p:tgtEl>
                                        <p:attrNameLst>
                                          <p:attrName>style.visibility</p:attrName>
                                        </p:attrNameLst>
                                      </p:cBhvr>
                                      <p:to>
                                        <p:strVal val="visible"/>
                                      </p:to>
                                    </p:set>
                                    <p:animEffect transition="in" filter="fade">
                                      <p:cBhvr>
                                        <p:cTn id="57" dur="500"/>
                                        <p:tgtEl>
                                          <p:spTgt spid="10">
                                            <p:graphicEl>
                                              <a:dgm id="{21E90482-DD06-490F-A717-1BB0E8B0B7CC}"/>
                                            </p:graphic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0">
                                            <p:graphicEl>
                                              <a:dgm id="{7F8B5FCC-A7A7-4CC2-8EC7-4487C9F7313C}"/>
                                            </p:graphicEl>
                                          </p:spTgt>
                                        </p:tgtEl>
                                        <p:attrNameLst>
                                          <p:attrName>style.visibility</p:attrName>
                                        </p:attrNameLst>
                                      </p:cBhvr>
                                      <p:to>
                                        <p:strVal val="visible"/>
                                      </p:to>
                                    </p:set>
                                    <p:animEffect transition="in" filter="fade">
                                      <p:cBhvr>
                                        <p:cTn id="62" dur="500"/>
                                        <p:tgtEl>
                                          <p:spTgt spid="10">
                                            <p:graphicEl>
                                              <a:dgm id="{7F8B5FCC-A7A7-4CC2-8EC7-4487C9F7313C}"/>
                                            </p:graphic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
                                            <p:graphicEl>
                                              <a:dgm id="{E9B181F2-6435-4950-9CB8-9BD7EE99D462}"/>
                                            </p:graphicEl>
                                          </p:spTgt>
                                        </p:tgtEl>
                                        <p:attrNameLst>
                                          <p:attrName>style.visibility</p:attrName>
                                        </p:attrNameLst>
                                      </p:cBhvr>
                                      <p:to>
                                        <p:strVal val="visible"/>
                                      </p:to>
                                    </p:set>
                                    <p:animEffect transition="in" filter="fade">
                                      <p:cBhvr>
                                        <p:cTn id="65" dur="500"/>
                                        <p:tgtEl>
                                          <p:spTgt spid="10">
                                            <p:graphicEl>
                                              <a:dgm id="{E9B181F2-6435-4950-9CB8-9BD7EE99D462}"/>
                                            </p:graphic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
                                            <p:graphicEl>
                                              <a:dgm id="{84001B4D-3351-4096-BF3A-1DE29F03F0ED}"/>
                                            </p:graphicEl>
                                          </p:spTgt>
                                        </p:tgtEl>
                                        <p:attrNameLst>
                                          <p:attrName>style.visibility</p:attrName>
                                        </p:attrNameLst>
                                      </p:cBhvr>
                                      <p:to>
                                        <p:strVal val="visible"/>
                                      </p:to>
                                    </p:set>
                                    <p:animEffect transition="in" filter="fade">
                                      <p:cBhvr>
                                        <p:cTn id="68" dur="500"/>
                                        <p:tgtEl>
                                          <p:spTgt spid="10">
                                            <p:graphicEl>
                                              <a:dgm id="{84001B4D-3351-4096-BF3A-1DE29F03F0ED}"/>
                                            </p:graphic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10">
                                            <p:graphicEl>
                                              <a:dgm id="{F0AB1E6F-1341-4897-9BD9-238FFA6F2D02}"/>
                                            </p:graphicEl>
                                          </p:spTgt>
                                        </p:tgtEl>
                                        <p:attrNameLst>
                                          <p:attrName>style.visibility</p:attrName>
                                        </p:attrNameLst>
                                      </p:cBhvr>
                                      <p:to>
                                        <p:strVal val="visible"/>
                                      </p:to>
                                    </p:set>
                                    <p:animEffect transition="in" filter="fade">
                                      <p:cBhvr>
                                        <p:cTn id="73" dur="500"/>
                                        <p:tgtEl>
                                          <p:spTgt spid="10">
                                            <p:graphicEl>
                                              <a:dgm id="{F0AB1E6F-1341-4897-9BD9-238FFA6F2D02}"/>
                                            </p:graphicEl>
                                          </p:spTgt>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0">
                                            <p:graphicEl>
                                              <a:dgm id="{0D241EC9-116E-459E-A9DE-EE2989925952}"/>
                                            </p:graphicEl>
                                          </p:spTgt>
                                        </p:tgtEl>
                                        <p:attrNameLst>
                                          <p:attrName>style.visibility</p:attrName>
                                        </p:attrNameLst>
                                      </p:cBhvr>
                                      <p:to>
                                        <p:strVal val="visible"/>
                                      </p:to>
                                    </p:set>
                                    <p:animEffect transition="in" filter="fade">
                                      <p:cBhvr>
                                        <p:cTn id="76" dur="500"/>
                                        <p:tgtEl>
                                          <p:spTgt spid="10">
                                            <p:graphicEl>
                                              <a:dgm id="{0D241EC9-116E-459E-A9DE-EE2989925952}"/>
                                            </p:graphic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0">
                                            <p:graphicEl>
                                              <a:dgm id="{67644DB7-CDCD-4E4A-BF6D-81708F77CE37}"/>
                                            </p:graphicEl>
                                          </p:spTgt>
                                        </p:tgtEl>
                                        <p:attrNameLst>
                                          <p:attrName>style.visibility</p:attrName>
                                        </p:attrNameLst>
                                      </p:cBhvr>
                                      <p:to>
                                        <p:strVal val="visible"/>
                                      </p:to>
                                    </p:set>
                                    <p:animEffect transition="in" filter="fade">
                                      <p:cBhvr>
                                        <p:cTn id="79" dur="500"/>
                                        <p:tgtEl>
                                          <p:spTgt spid="10">
                                            <p:graphicEl>
                                              <a:dgm id="{67644DB7-CDCD-4E4A-BF6D-81708F77CE3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121" y="457200"/>
            <a:ext cx="10563758"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1">
            <a:extLst>
              <a:ext uri="{FF2B5EF4-FFF2-40B4-BE49-F238E27FC236}">
                <a16:creationId xmlns:a16="http://schemas.microsoft.com/office/drawing/2014/main" id="{DDBD484D-31C6-AC16-2C33-F25A2E22F19F}"/>
              </a:ext>
            </a:extLst>
          </p:cNvPr>
          <p:cNvSpPr/>
          <p:nvPr/>
        </p:nvSpPr>
        <p:spPr>
          <a:xfrm>
            <a:off x="1701818" y="5239320"/>
            <a:ext cx="8318403" cy="839651"/>
          </a:xfrm>
          <a:prstGeom prst="rect">
            <a:avLst/>
          </a:prstGeom>
        </p:spPr>
        <p:txBody>
          <a:bodyPr vert="horz" lIns="91440" tIns="45720" rIns="91440" bIns="45720" rtlCol="0" anchor="ctr">
            <a:normAutofit/>
          </a:bodyPr>
          <a:lstStyle/>
          <a:p>
            <a:pPr algn="ctr" defTabSz="786384">
              <a:lnSpc>
                <a:spcPct val="90000"/>
              </a:lnSpc>
              <a:spcBef>
                <a:spcPct val="0"/>
              </a:spcBef>
              <a:spcAft>
                <a:spcPts val="516"/>
              </a:spcAft>
            </a:pPr>
            <a:r>
              <a:rPr lang="en-US" sz="3182" b="1" kern="1200" dirty="0">
                <a:solidFill>
                  <a:schemeClr val="tx1"/>
                </a:solidFill>
                <a:latin typeface="+mj-lt"/>
                <a:ea typeface="+mj-ea"/>
                <a:cs typeface="+mj-cs"/>
              </a:rPr>
              <a:t>The Art of Winemaking: Finished Product</a:t>
            </a:r>
            <a:endParaRPr lang="en-US" sz="3700" b="1" kern="1200" dirty="0">
              <a:solidFill>
                <a:schemeClr val="tx1"/>
              </a:solidFill>
              <a:latin typeface="+mj-lt"/>
              <a:ea typeface="+mj-ea"/>
              <a:cs typeface="+mj-cs"/>
            </a:endParaRPr>
          </a:p>
        </p:txBody>
      </p:sp>
      <p:sp>
        <p:nvSpPr>
          <p:cNvPr id="3" name="Shape 8">
            <a:extLst>
              <a:ext uri="{FF2B5EF4-FFF2-40B4-BE49-F238E27FC236}">
                <a16:creationId xmlns:a16="http://schemas.microsoft.com/office/drawing/2014/main" id="{227A3BC3-4417-A164-E559-7E93A060A7A3}"/>
              </a:ext>
            </a:extLst>
          </p:cNvPr>
          <p:cNvSpPr/>
          <p:nvPr/>
        </p:nvSpPr>
        <p:spPr>
          <a:xfrm>
            <a:off x="1495426" y="733425"/>
            <a:ext cx="6033622" cy="1581955"/>
          </a:xfrm>
          <a:prstGeom prst="roundRect">
            <a:avLst>
              <a:gd name="adj" fmla="val 4645"/>
            </a:avLst>
          </a:prstGeom>
          <a:solidFill>
            <a:srgbClr val="CCCCFF"/>
          </a:solidFill>
          <a:ln w="7620">
            <a:solidFill>
              <a:srgbClr val="BDB8DF"/>
            </a:solidFill>
            <a:prstDash val="solid"/>
          </a:ln>
        </p:spPr>
        <p:txBody>
          <a:bodyPr/>
          <a:lstStyle/>
          <a:p>
            <a:pPr defTabSz="707746">
              <a:spcAft>
                <a:spcPts val="516"/>
              </a:spcAft>
            </a:pPr>
            <a:r>
              <a:rPr lang="en-US" sz="1858" b="1" kern="1200">
                <a:solidFill>
                  <a:srgbClr val="002060"/>
                </a:solidFill>
                <a:latin typeface="Times New Roman" panose="02020603050405020304" pitchFamily="18" charset="0"/>
                <a:ea typeface="Outfit" pitchFamily="34" charset="-122"/>
                <a:cs typeface="Times New Roman" panose="02020603050405020304" pitchFamily="18" charset="0"/>
              </a:rPr>
              <a:t>The finished wine product is typically packaged in:</a:t>
            </a:r>
            <a:endParaRPr lang="en-IN" sz="2400">
              <a:solidFill>
                <a:srgbClr val="002060"/>
              </a:solidFill>
            </a:endParaRPr>
          </a:p>
        </p:txBody>
      </p:sp>
      <p:sp>
        <p:nvSpPr>
          <p:cNvPr id="4" name="Text 10">
            <a:extLst>
              <a:ext uri="{FF2B5EF4-FFF2-40B4-BE49-F238E27FC236}">
                <a16:creationId xmlns:a16="http://schemas.microsoft.com/office/drawing/2014/main" id="{8AB5B73E-946F-CE02-FC1C-42CA298302D4}"/>
              </a:ext>
            </a:extLst>
          </p:cNvPr>
          <p:cNvSpPr/>
          <p:nvPr/>
        </p:nvSpPr>
        <p:spPr>
          <a:xfrm>
            <a:off x="1627148" y="1238250"/>
            <a:ext cx="5218245" cy="958099"/>
          </a:xfrm>
          <a:prstGeom prst="rect">
            <a:avLst/>
          </a:prstGeom>
          <a:noFill/>
          <a:ln/>
        </p:spPr>
        <p:txBody>
          <a:bodyPr wrap="square" rtlCol="0" anchor="t"/>
          <a:lstStyle/>
          <a:p>
            <a:pPr marL="265405" indent="-265405" defTabSz="707746">
              <a:lnSpc>
                <a:spcPts val="1845"/>
              </a:lnSpc>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Glass bottles with cork or screw-cap closures</a:t>
            </a:r>
          </a:p>
          <a:p>
            <a:pPr marL="265405" indent="-265405" defTabSz="707746">
              <a:lnSpc>
                <a:spcPts val="1845"/>
              </a:lnSpc>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Cartons or bag-in-box containers</a:t>
            </a:r>
          </a:p>
          <a:p>
            <a:pPr marL="265405" indent="-265405" defTabSz="707746">
              <a:lnSpc>
                <a:spcPts val="1845"/>
              </a:lnSpc>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Cans or kegs (for some wine styles)</a:t>
            </a:r>
            <a:endParaRPr lang="en-US" dirty="0">
              <a:latin typeface="Times New Roman" panose="02020603050405020304" pitchFamily="18" charset="0"/>
              <a:cs typeface="Times New Roman" panose="02020603050405020304" pitchFamily="18" charset="0"/>
            </a:endParaRPr>
          </a:p>
        </p:txBody>
      </p:sp>
      <p:pic>
        <p:nvPicPr>
          <p:cNvPr id="6" name="Image 1" descr="preencoded.png">
            <a:extLst>
              <a:ext uri="{FF2B5EF4-FFF2-40B4-BE49-F238E27FC236}">
                <a16:creationId xmlns:a16="http://schemas.microsoft.com/office/drawing/2014/main" id="{9E8FF2C3-9800-374B-19CE-1511845E51E7}"/>
              </a:ext>
            </a:extLst>
          </p:cNvPr>
          <p:cNvPicPr>
            <a:picLocks noChangeAspect="1"/>
          </p:cNvPicPr>
          <p:nvPr/>
        </p:nvPicPr>
        <p:blipFill>
          <a:blip r:embed="rId2"/>
          <a:stretch>
            <a:fillRect/>
          </a:stretch>
        </p:blipFill>
        <p:spPr>
          <a:xfrm>
            <a:off x="7887758" y="608028"/>
            <a:ext cx="2367856" cy="35517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Shape 8">
            <a:extLst>
              <a:ext uri="{FF2B5EF4-FFF2-40B4-BE49-F238E27FC236}">
                <a16:creationId xmlns:a16="http://schemas.microsoft.com/office/drawing/2014/main" id="{FABF9D56-8557-53DF-8AEE-BD86862FA9E5}"/>
              </a:ext>
            </a:extLst>
          </p:cNvPr>
          <p:cNvSpPr/>
          <p:nvPr/>
        </p:nvSpPr>
        <p:spPr>
          <a:xfrm>
            <a:off x="1485900" y="2604529"/>
            <a:ext cx="6077000" cy="2224646"/>
          </a:xfrm>
          <a:prstGeom prst="roundRect">
            <a:avLst>
              <a:gd name="adj" fmla="val 4645"/>
            </a:avLst>
          </a:prstGeom>
          <a:solidFill>
            <a:srgbClr val="CCCCFF"/>
          </a:solidFill>
          <a:ln w="7620">
            <a:solidFill>
              <a:srgbClr val="BDB8DF"/>
            </a:solidFill>
            <a:prstDash val="solid"/>
          </a:ln>
        </p:spPr>
        <p:txBody>
          <a:bodyPr/>
          <a:lstStyle/>
          <a:p>
            <a:pPr defTabSz="707746">
              <a:spcAft>
                <a:spcPts val="516"/>
              </a:spcAft>
            </a:pPr>
            <a:r>
              <a:rPr lang="en-US" sz="1858" b="1" kern="1200" dirty="0">
                <a:solidFill>
                  <a:srgbClr val="002060"/>
                </a:solidFill>
                <a:latin typeface="Times New Roman" panose="02020603050405020304" pitchFamily="18" charset="0"/>
                <a:ea typeface="Outfit" pitchFamily="34" charset="-122"/>
                <a:cs typeface="Times New Roman" panose="02020603050405020304" pitchFamily="18" charset="0"/>
              </a:rPr>
              <a:t>The finished product is now ready for:</a:t>
            </a:r>
            <a:endParaRPr lang="en-IN" sz="2400" b="1" dirty="0">
              <a:solidFill>
                <a:srgbClr val="002060"/>
              </a:solidFill>
              <a:latin typeface="Times New Roman" panose="02020603050405020304" pitchFamily="18" charset="0"/>
              <a:ea typeface="Outfit" pitchFamily="34" charset="-122"/>
              <a:cs typeface="Times New Roman" panose="02020603050405020304" pitchFamily="18" charset="0"/>
            </a:endParaRPr>
          </a:p>
        </p:txBody>
      </p:sp>
      <p:sp>
        <p:nvSpPr>
          <p:cNvPr id="8" name="TextBox 7">
            <a:extLst>
              <a:ext uri="{FF2B5EF4-FFF2-40B4-BE49-F238E27FC236}">
                <a16:creationId xmlns:a16="http://schemas.microsoft.com/office/drawing/2014/main" id="{185B7E16-C31C-09D1-ADB3-A6158EF7E57C}"/>
              </a:ext>
            </a:extLst>
          </p:cNvPr>
          <p:cNvSpPr txBox="1"/>
          <p:nvPr/>
        </p:nvSpPr>
        <p:spPr>
          <a:xfrm>
            <a:off x="1659096" y="3053387"/>
            <a:ext cx="5454742" cy="1762021"/>
          </a:xfrm>
          <a:prstGeom prst="rect">
            <a:avLst/>
          </a:prstGeom>
          <a:noFill/>
        </p:spPr>
        <p:txBody>
          <a:bodyPr wrap="square" rtlCol="0">
            <a:spAutoFit/>
          </a:bodyPr>
          <a:lstStyle/>
          <a:p>
            <a:pPr marL="265405" indent="-265405" defTabSz="707746">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Distribution to retailers and restaurants</a:t>
            </a:r>
          </a:p>
          <a:p>
            <a:pPr marL="265405" indent="-265405" defTabSz="707746">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Export to international markets</a:t>
            </a:r>
          </a:p>
          <a:p>
            <a:pPr marL="265405" indent="-265405" defTabSz="707746">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Direct sales to consumers through winery tasting rooms or online channels</a:t>
            </a:r>
          </a:p>
          <a:p>
            <a:pPr marL="265405" indent="-265405" defTabSz="707746">
              <a:spcAft>
                <a:spcPts val="516"/>
              </a:spcAft>
              <a:buAutoNum type="arabicPeriod"/>
            </a:pPr>
            <a:r>
              <a:rPr lang="en-US" sz="1600" kern="1200" dirty="0">
                <a:solidFill>
                  <a:schemeClr val="tx1"/>
                </a:solidFill>
                <a:latin typeface="Times New Roman" panose="02020603050405020304" pitchFamily="18" charset="0"/>
                <a:ea typeface="+mn-ea"/>
                <a:cs typeface="Times New Roman" panose="02020603050405020304" pitchFamily="18" charset="0"/>
              </a:rPr>
              <a:t>Quality control and sensory evaluation by wine critics and consumers.</a:t>
            </a:r>
            <a:endParaRPr lang="en-IN" dirty="0">
              <a:latin typeface="Times New Roman" panose="02020603050405020304" pitchFamily="18" charset="0"/>
              <a:cs typeface="Times New Roman" panose="02020603050405020304" pitchFamily="18" charset="0"/>
            </a:endParaRPr>
          </a:p>
        </p:txBody>
      </p:sp>
      <p:pic>
        <p:nvPicPr>
          <p:cNvPr id="5" name="Picture 2">
            <a:extLst>
              <a:ext uri="{FF2B5EF4-FFF2-40B4-BE49-F238E27FC236}">
                <a16:creationId xmlns:a16="http://schemas.microsoft.com/office/drawing/2014/main" id="{B7C540CA-C3F2-E459-204E-7936A64939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206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BFCBA134-9932-4625-92F2-ADE52ACE1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78B28E4E-0110-46E1-92BB-3DB2BAA5E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
            <a:ext cx="6095998" cy="1613646"/>
          </a:xfrm>
          <a:custGeom>
            <a:avLst/>
            <a:gdLst>
              <a:gd name="connsiteX0" fmla="*/ 0 w 7868507"/>
              <a:gd name="connsiteY0" fmla="*/ 0 h 1682351"/>
              <a:gd name="connsiteX1" fmla="*/ 7868507 w 7868507"/>
              <a:gd name="connsiteY1" fmla="*/ 0 h 1682351"/>
              <a:gd name="connsiteX2" fmla="*/ 7865866 w 7868507"/>
              <a:gd name="connsiteY2" fmla="*/ 1824 h 1682351"/>
              <a:gd name="connsiteX3" fmla="*/ 7837561 w 7868507"/>
              <a:gd name="connsiteY3" fmla="*/ 21679 h 1682351"/>
              <a:gd name="connsiteX4" fmla="*/ 7769454 w 7868507"/>
              <a:gd name="connsiteY4" fmla="*/ 43813 h 1682351"/>
              <a:gd name="connsiteX5" fmla="*/ 7695485 w 7868507"/>
              <a:gd name="connsiteY5" fmla="*/ 61050 h 1682351"/>
              <a:gd name="connsiteX6" fmla="*/ 7662356 w 7868507"/>
              <a:gd name="connsiteY6" fmla="*/ 73131 h 1682351"/>
              <a:gd name="connsiteX7" fmla="*/ 7602203 w 7868507"/>
              <a:gd name="connsiteY7" fmla="*/ 99894 h 1682351"/>
              <a:gd name="connsiteX8" fmla="*/ 7533256 w 7868507"/>
              <a:gd name="connsiteY8" fmla="*/ 141638 h 1682351"/>
              <a:gd name="connsiteX9" fmla="*/ 7516926 w 7868507"/>
              <a:gd name="connsiteY9" fmla="*/ 165418 h 1682351"/>
              <a:gd name="connsiteX10" fmla="*/ 7488994 w 7868507"/>
              <a:gd name="connsiteY10" fmla="*/ 178287 h 1682351"/>
              <a:gd name="connsiteX11" fmla="*/ 7478335 w 7868507"/>
              <a:gd name="connsiteY11" fmla="*/ 185700 h 1682351"/>
              <a:gd name="connsiteX12" fmla="*/ 7458526 w 7868507"/>
              <a:gd name="connsiteY12" fmla="*/ 189157 h 1682351"/>
              <a:gd name="connsiteX13" fmla="*/ 7419554 w 7868507"/>
              <a:gd name="connsiteY13" fmla="*/ 192546 h 1682351"/>
              <a:gd name="connsiteX14" fmla="*/ 7347574 w 7868507"/>
              <a:gd name="connsiteY14" fmla="*/ 213028 h 1682351"/>
              <a:gd name="connsiteX15" fmla="*/ 7205646 w 7868507"/>
              <a:gd name="connsiteY15" fmla="*/ 228570 h 1682351"/>
              <a:gd name="connsiteX16" fmla="*/ 7132082 w 7868507"/>
              <a:gd name="connsiteY16" fmla="*/ 240066 h 1682351"/>
              <a:gd name="connsiteX17" fmla="*/ 7026584 w 7868507"/>
              <a:gd name="connsiteY17" fmla="*/ 249305 h 1682351"/>
              <a:gd name="connsiteX18" fmla="*/ 6949796 w 7868507"/>
              <a:gd name="connsiteY18" fmla="*/ 259619 h 1682351"/>
              <a:gd name="connsiteX19" fmla="*/ 6850243 w 7868507"/>
              <a:gd name="connsiteY19" fmla="*/ 278486 h 1682351"/>
              <a:gd name="connsiteX20" fmla="*/ 6848972 w 7868507"/>
              <a:gd name="connsiteY20" fmla="*/ 279419 h 1682351"/>
              <a:gd name="connsiteX21" fmla="*/ 6833720 w 7868507"/>
              <a:gd name="connsiteY21" fmla="*/ 281340 h 1682351"/>
              <a:gd name="connsiteX22" fmla="*/ 6796601 w 7868507"/>
              <a:gd name="connsiteY22" fmla="*/ 279778 h 1682351"/>
              <a:gd name="connsiteX23" fmla="*/ 6793249 w 7868507"/>
              <a:gd name="connsiteY23" fmla="*/ 281365 h 1682351"/>
              <a:gd name="connsiteX24" fmla="*/ 6761214 w 7868507"/>
              <a:gd name="connsiteY24" fmla="*/ 283216 h 1682351"/>
              <a:gd name="connsiteX25" fmla="*/ 6761137 w 7868507"/>
              <a:gd name="connsiteY25" fmla="*/ 284040 h 1682351"/>
              <a:gd name="connsiteX26" fmla="*/ 6753708 w 7868507"/>
              <a:gd name="connsiteY26" fmla="*/ 288053 h 1682351"/>
              <a:gd name="connsiteX27" fmla="*/ 6738673 w 7868507"/>
              <a:gd name="connsiteY27" fmla="*/ 293899 h 1682351"/>
              <a:gd name="connsiteX28" fmla="*/ 6675177 w 7868507"/>
              <a:gd name="connsiteY28" fmla="*/ 319284 h 1682351"/>
              <a:gd name="connsiteX29" fmla="*/ 6668648 w 7868507"/>
              <a:gd name="connsiteY29" fmla="*/ 320128 h 1682351"/>
              <a:gd name="connsiteX30" fmla="*/ 6668596 w 7868507"/>
              <a:gd name="connsiteY30" fmla="*/ 320325 h 1682351"/>
              <a:gd name="connsiteX31" fmla="*/ 6661861 w 7868507"/>
              <a:gd name="connsiteY31" fmla="*/ 321574 h 1682351"/>
              <a:gd name="connsiteX32" fmla="*/ 6644079 w 7868507"/>
              <a:gd name="connsiteY32" fmla="*/ 323301 h 1682351"/>
              <a:gd name="connsiteX33" fmla="*/ 6640227 w 7868507"/>
              <a:gd name="connsiteY33" fmla="*/ 325063 h 1682351"/>
              <a:gd name="connsiteX34" fmla="*/ 6639422 w 7868507"/>
              <a:gd name="connsiteY34" fmla="*/ 327491 h 1682351"/>
              <a:gd name="connsiteX35" fmla="*/ 6617073 w 7868507"/>
              <a:gd name="connsiteY35" fmla="*/ 336554 h 1682351"/>
              <a:gd name="connsiteX36" fmla="*/ 6565938 w 7868507"/>
              <a:gd name="connsiteY36" fmla="*/ 354459 h 1682351"/>
              <a:gd name="connsiteX37" fmla="*/ 6506395 w 7868507"/>
              <a:gd name="connsiteY37" fmla="*/ 372715 h 1682351"/>
              <a:gd name="connsiteX38" fmla="*/ 6366803 w 7868507"/>
              <a:gd name="connsiteY38" fmla="*/ 421832 h 1682351"/>
              <a:gd name="connsiteX39" fmla="*/ 6245343 w 7868507"/>
              <a:gd name="connsiteY39" fmla="*/ 435559 h 1682351"/>
              <a:gd name="connsiteX40" fmla="*/ 6186762 w 7868507"/>
              <a:gd name="connsiteY40" fmla="*/ 449329 h 1682351"/>
              <a:gd name="connsiteX41" fmla="*/ 6151870 w 7868507"/>
              <a:gd name="connsiteY41" fmla="*/ 456667 h 1682351"/>
              <a:gd name="connsiteX42" fmla="*/ 6094791 w 7868507"/>
              <a:gd name="connsiteY42" fmla="*/ 467108 h 1682351"/>
              <a:gd name="connsiteX43" fmla="*/ 6094387 w 7868507"/>
              <a:gd name="connsiteY43" fmla="*/ 469288 h 1682351"/>
              <a:gd name="connsiteX44" fmla="*/ 6088888 w 7868507"/>
              <a:gd name="connsiteY44" fmla="*/ 472662 h 1682351"/>
              <a:gd name="connsiteX45" fmla="*/ 6079322 w 7868507"/>
              <a:gd name="connsiteY45" fmla="*/ 480342 h 1682351"/>
              <a:gd name="connsiteX46" fmla="*/ 6060058 w 7868507"/>
              <a:gd name="connsiteY46" fmla="*/ 490885 h 1682351"/>
              <a:gd name="connsiteX47" fmla="*/ 6059271 w 7868507"/>
              <a:gd name="connsiteY47" fmla="*/ 490563 h 1682351"/>
              <a:gd name="connsiteX48" fmla="*/ 6052214 w 7868507"/>
              <a:gd name="connsiteY48" fmla="*/ 491388 h 1682351"/>
              <a:gd name="connsiteX49" fmla="*/ 6004898 w 7868507"/>
              <a:gd name="connsiteY49" fmla="*/ 494385 h 1682351"/>
              <a:gd name="connsiteX50" fmla="*/ 5987859 w 7868507"/>
              <a:gd name="connsiteY50" fmla="*/ 504838 h 1682351"/>
              <a:gd name="connsiteX51" fmla="*/ 5984113 w 7868507"/>
              <a:gd name="connsiteY51" fmla="*/ 506697 h 1682351"/>
              <a:gd name="connsiteX52" fmla="*/ 5983909 w 7868507"/>
              <a:gd name="connsiteY52" fmla="*/ 506630 h 1682351"/>
              <a:gd name="connsiteX53" fmla="*/ 5979696 w 7868507"/>
              <a:gd name="connsiteY53" fmla="*/ 508387 h 1682351"/>
              <a:gd name="connsiteX54" fmla="*/ 5931986 w 7868507"/>
              <a:gd name="connsiteY54" fmla="*/ 510495 h 1682351"/>
              <a:gd name="connsiteX55" fmla="*/ 5873354 w 7868507"/>
              <a:gd name="connsiteY55" fmla="*/ 520717 h 1682351"/>
              <a:gd name="connsiteX56" fmla="*/ 5843006 w 7868507"/>
              <a:gd name="connsiteY56" fmla="*/ 525739 h 1682351"/>
              <a:gd name="connsiteX57" fmla="*/ 5825737 w 7868507"/>
              <a:gd name="connsiteY57" fmla="*/ 530029 h 1682351"/>
              <a:gd name="connsiteX58" fmla="*/ 5812271 w 7868507"/>
              <a:gd name="connsiteY58" fmla="*/ 536366 h 1682351"/>
              <a:gd name="connsiteX59" fmla="*/ 5683965 w 7868507"/>
              <a:gd name="connsiteY59" fmla="*/ 605660 h 1682351"/>
              <a:gd name="connsiteX60" fmla="*/ 5572324 w 7868507"/>
              <a:gd name="connsiteY60" fmla="*/ 625027 h 1682351"/>
              <a:gd name="connsiteX61" fmla="*/ 5556903 w 7868507"/>
              <a:gd name="connsiteY61" fmla="*/ 628786 h 1682351"/>
              <a:gd name="connsiteX62" fmla="*/ 5553544 w 7868507"/>
              <a:gd name="connsiteY62" fmla="*/ 627847 h 1682351"/>
              <a:gd name="connsiteX63" fmla="*/ 5526889 w 7868507"/>
              <a:gd name="connsiteY63" fmla="*/ 632098 h 1682351"/>
              <a:gd name="connsiteX64" fmla="*/ 5521078 w 7868507"/>
              <a:gd name="connsiteY64" fmla="*/ 637584 h 1682351"/>
              <a:gd name="connsiteX65" fmla="*/ 5512534 w 7868507"/>
              <a:gd name="connsiteY65" fmla="*/ 637267 h 1682351"/>
              <a:gd name="connsiteX66" fmla="*/ 5474353 w 7868507"/>
              <a:gd name="connsiteY66" fmla="*/ 648039 h 1682351"/>
              <a:gd name="connsiteX67" fmla="*/ 5470584 w 7868507"/>
              <a:gd name="connsiteY67" fmla="*/ 648039 h 1682351"/>
              <a:gd name="connsiteX68" fmla="*/ 5467496 w 7868507"/>
              <a:gd name="connsiteY68" fmla="*/ 650003 h 1682351"/>
              <a:gd name="connsiteX69" fmla="*/ 5462885 w 7868507"/>
              <a:gd name="connsiteY69" fmla="*/ 649269 h 1682351"/>
              <a:gd name="connsiteX70" fmla="*/ 5461190 w 7868507"/>
              <a:gd name="connsiteY70" fmla="*/ 650833 h 1682351"/>
              <a:gd name="connsiteX71" fmla="*/ 5438256 w 7868507"/>
              <a:gd name="connsiteY71" fmla="*/ 650162 h 1682351"/>
              <a:gd name="connsiteX72" fmla="*/ 5425515 w 7868507"/>
              <a:gd name="connsiteY72" fmla="*/ 650724 h 1682351"/>
              <a:gd name="connsiteX73" fmla="*/ 5399851 w 7868507"/>
              <a:gd name="connsiteY73" fmla="*/ 648648 h 1682351"/>
              <a:gd name="connsiteX74" fmla="*/ 5395578 w 7868507"/>
              <a:gd name="connsiteY74" fmla="*/ 651245 h 1682351"/>
              <a:gd name="connsiteX75" fmla="*/ 5357693 w 7868507"/>
              <a:gd name="connsiteY75" fmla="*/ 652764 h 1682351"/>
              <a:gd name="connsiteX76" fmla="*/ 5357422 w 7868507"/>
              <a:gd name="connsiteY76" fmla="*/ 654203 h 1682351"/>
              <a:gd name="connsiteX77" fmla="*/ 5347920 w 7868507"/>
              <a:gd name="connsiteY77" fmla="*/ 660769 h 1682351"/>
              <a:gd name="connsiteX78" fmla="*/ 5344829 w 7868507"/>
              <a:gd name="connsiteY78" fmla="*/ 661019 h 1682351"/>
              <a:gd name="connsiteX79" fmla="*/ 5285263 w 7868507"/>
              <a:gd name="connsiteY79" fmla="*/ 671313 h 1682351"/>
              <a:gd name="connsiteX80" fmla="*/ 5264305 w 7868507"/>
              <a:gd name="connsiteY80" fmla="*/ 677803 h 1682351"/>
              <a:gd name="connsiteX81" fmla="*/ 5229182 w 7868507"/>
              <a:gd name="connsiteY81" fmla="*/ 688503 h 1682351"/>
              <a:gd name="connsiteX82" fmla="*/ 5203382 w 7868507"/>
              <a:gd name="connsiteY82" fmla="*/ 703484 h 1682351"/>
              <a:gd name="connsiteX83" fmla="*/ 5173833 w 7868507"/>
              <a:gd name="connsiteY83" fmla="*/ 709660 h 1682351"/>
              <a:gd name="connsiteX84" fmla="*/ 5166382 w 7868507"/>
              <a:gd name="connsiteY84" fmla="*/ 702062 h 1682351"/>
              <a:gd name="connsiteX85" fmla="*/ 5142858 w 7868507"/>
              <a:gd name="connsiteY85" fmla="*/ 702153 h 1682351"/>
              <a:gd name="connsiteX86" fmla="*/ 5134964 w 7868507"/>
              <a:gd name="connsiteY86" fmla="*/ 711602 h 1682351"/>
              <a:gd name="connsiteX87" fmla="*/ 5087368 w 7868507"/>
              <a:gd name="connsiteY87" fmla="*/ 727066 h 1682351"/>
              <a:gd name="connsiteX88" fmla="*/ 5059763 w 7868507"/>
              <a:gd name="connsiteY88" fmla="*/ 733651 h 1682351"/>
              <a:gd name="connsiteX89" fmla="*/ 5023240 w 7868507"/>
              <a:gd name="connsiteY89" fmla="*/ 742299 h 1682351"/>
              <a:gd name="connsiteX90" fmla="*/ 5007406 w 7868507"/>
              <a:gd name="connsiteY90" fmla="*/ 747156 h 1682351"/>
              <a:gd name="connsiteX91" fmla="*/ 4995851 w 7868507"/>
              <a:gd name="connsiteY91" fmla="*/ 746560 h 1682351"/>
              <a:gd name="connsiteX92" fmla="*/ 4983107 w 7868507"/>
              <a:gd name="connsiteY92" fmla="*/ 748274 h 1682351"/>
              <a:gd name="connsiteX93" fmla="*/ 4973068 w 7868507"/>
              <a:gd name="connsiteY93" fmla="*/ 750600 h 1682351"/>
              <a:gd name="connsiteX94" fmla="*/ 4967642 w 7868507"/>
              <a:gd name="connsiteY94" fmla="*/ 756164 h 1682351"/>
              <a:gd name="connsiteX95" fmla="*/ 4958938 w 7868507"/>
              <a:gd name="connsiteY95" fmla="*/ 756308 h 1682351"/>
              <a:gd name="connsiteX96" fmla="*/ 4949594 w 7868507"/>
              <a:gd name="connsiteY96" fmla="*/ 761504 h 1682351"/>
              <a:gd name="connsiteX97" fmla="*/ 4947761 w 7868507"/>
              <a:gd name="connsiteY97" fmla="*/ 759559 h 1682351"/>
              <a:gd name="connsiteX98" fmla="*/ 4939683 w 7868507"/>
              <a:gd name="connsiteY98" fmla="*/ 757589 h 1682351"/>
              <a:gd name="connsiteX99" fmla="*/ 4905733 w 7868507"/>
              <a:gd name="connsiteY99" fmla="*/ 776774 h 1682351"/>
              <a:gd name="connsiteX100" fmla="*/ 4885524 w 7868507"/>
              <a:gd name="connsiteY100" fmla="*/ 784914 h 1682351"/>
              <a:gd name="connsiteX101" fmla="*/ 4884537 w 7868507"/>
              <a:gd name="connsiteY101" fmla="*/ 786309 h 1682351"/>
              <a:gd name="connsiteX102" fmla="*/ 4863207 w 7868507"/>
              <a:gd name="connsiteY102" fmla="*/ 792997 h 1682351"/>
              <a:gd name="connsiteX103" fmla="*/ 4857388 w 7868507"/>
              <a:gd name="connsiteY103" fmla="*/ 798678 h 1682351"/>
              <a:gd name="connsiteX104" fmla="*/ 4816499 w 7868507"/>
              <a:gd name="connsiteY104" fmla="*/ 818246 h 1682351"/>
              <a:gd name="connsiteX105" fmla="*/ 4805033 w 7868507"/>
              <a:gd name="connsiteY105" fmla="*/ 823877 h 1682351"/>
              <a:gd name="connsiteX106" fmla="*/ 4794341 w 7868507"/>
              <a:gd name="connsiteY106" fmla="*/ 824641 h 1682351"/>
              <a:gd name="connsiteX107" fmla="*/ 4791139 w 7868507"/>
              <a:gd name="connsiteY107" fmla="*/ 821265 h 1682351"/>
              <a:gd name="connsiteX108" fmla="*/ 4784697 w 7868507"/>
              <a:gd name="connsiteY108" fmla="*/ 823709 h 1682351"/>
              <a:gd name="connsiteX109" fmla="*/ 4782810 w 7868507"/>
              <a:gd name="connsiteY109" fmla="*/ 823507 h 1682351"/>
              <a:gd name="connsiteX110" fmla="*/ 4772164 w 7868507"/>
              <a:gd name="connsiteY110" fmla="*/ 823203 h 1682351"/>
              <a:gd name="connsiteX111" fmla="*/ 4753756 w 7868507"/>
              <a:gd name="connsiteY111" fmla="*/ 843711 h 1682351"/>
              <a:gd name="connsiteX112" fmla="*/ 4727551 w 7868507"/>
              <a:gd name="connsiteY112" fmla="*/ 851537 h 1682351"/>
              <a:gd name="connsiteX113" fmla="*/ 4631760 w 7868507"/>
              <a:gd name="connsiteY113" fmla="*/ 932126 h 1682351"/>
              <a:gd name="connsiteX114" fmla="*/ 4584082 w 7868507"/>
              <a:gd name="connsiteY114" fmla="*/ 949940 h 1682351"/>
              <a:gd name="connsiteX115" fmla="*/ 4523312 w 7868507"/>
              <a:gd name="connsiteY115" fmla="*/ 974005 h 1682351"/>
              <a:gd name="connsiteX116" fmla="*/ 4463504 w 7868507"/>
              <a:gd name="connsiteY116" fmla="*/ 996548 h 1682351"/>
              <a:gd name="connsiteX117" fmla="*/ 4452680 w 7868507"/>
              <a:gd name="connsiteY117" fmla="*/ 1008042 h 1682351"/>
              <a:gd name="connsiteX118" fmla="*/ 4445284 w 7868507"/>
              <a:gd name="connsiteY118" fmla="*/ 1009976 h 1682351"/>
              <a:gd name="connsiteX119" fmla="*/ 4407084 w 7868507"/>
              <a:gd name="connsiteY119" fmla="*/ 1025274 h 1682351"/>
              <a:gd name="connsiteX120" fmla="*/ 4398766 w 7868507"/>
              <a:gd name="connsiteY120" fmla="*/ 1022420 h 1682351"/>
              <a:gd name="connsiteX121" fmla="*/ 4397057 w 7868507"/>
              <a:gd name="connsiteY121" fmla="*/ 1020283 h 1682351"/>
              <a:gd name="connsiteX122" fmla="*/ 4386552 w 7868507"/>
              <a:gd name="connsiteY122" fmla="*/ 1024409 h 1682351"/>
              <a:gd name="connsiteX123" fmla="*/ 4377324 w 7868507"/>
              <a:gd name="connsiteY123" fmla="*/ 1023587 h 1682351"/>
              <a:gd name="connsiteX124" fmla="*/ 4370923 w 7868507"/>
              <a:gd name="connsiteY124" fmla="*/ 1028513 h 1682351"/>
              <a:gd name="connsiteX125" fmla="*/ 4360023 w 7868507"/>
              <a:gd name="connsiteY125" fmla="*/ 1029711 h 1682351"/>
              <a:gd name="connsiteX126" fmla="*/ 4346335 w 7868507"/>
              <a:gd name="connsiteY126" fmla="*/ 1029999 h 1682351"/>
              <a:gd name="connsiteX127" fmla="*/ 4334175 w 7868507"/>
              <a:gd name="connsiteY127" fmla="*/ 1028124 h 1682351"/>
              <a:gd name="connsiteX128" fmla="*/ 4316842 w 7868507"/>
              <a:gd name="connsiteY128" fmla="*/ 1031192 h 1682351"/>
              <a:gd name="connsiteX129" fmla="*/ 4277163 w 7868507"/>
              <a:gd name="connsiteY129" fmla="*/ 1035732 h 1682351"/>
              <a:gd name="connsiteX130" fmla="*/ 4247171 w 7868507"/>
              <a:gd name="connsiteY130" fmla="*/ 1039212 h 1682351"/>
              <a:gd name="connsiteX131" fmla="*/ 4194968 w 7868507"/>
              <a:gd name="connsiteY131" fmla="*/ 1049296 h 1682351"/>
              <a:gd name="connsiteX132" fmla="*/ 4185496 w 7868507"/>
              <a:gd name="connsiteY132" fmla="*/ 1057811 h 1682351"/>
              <a:gd name="connsiteX133" fmla="*/ 4160588 w 7868507"/>
              <a:gd name="connsiteY133" fmla="*/ 1055289 h 1682351"/>
              <a:gd name="connsiteX134" fmla="*/ 4153601 w 7868507"/>
              <a:gd name="connsiteY134" fmla="*/ 1046911 h 1682351"/>
              <a:gd name="connsiteX135" fmla="*/ 4121597 w 7868507"/>
              <a:gd name="connsiteY135" fmla="*/ 1049768 h 1682351"/>
              <a:gd name="connsiteX136" fmla="*/ 4092519 w 7868507"/>
              <a:gd name="connsiteY136" fmla="*/ 1061793 h 1682351"/>
              <a:gd name="connsiteX137" fmla="*/ 4054082 w 7868507"/>
              <a:gd name="connsiteY137" fmla="*/ 1068526 h 1682351"/>
              <a:gd name="connsiteX138" fmla="*/ 4031133 w 7868507"/>
              <a:gd name="connsiteY138" fmla="*/ 1072650 h 1682351"/>
              <a:gd name="connsiteX139" fmla="*/ 3966873 w 7868507"/>
              <a:gd name="connsiteY139" fmla="*/ 1076267 h 1682351"/>
              <a:gd name="connsiteX140" fmla="*/ 3963573 w 7868507"/>
              <a:gd name="connsiteY140" fmla="*/ 1076172 h 1682351"/>
              <a:gd name="connsiteX141" fmla="*/ 3952740 w 7868507"/>
              <a:gd name="connsiteY141" fmla="*/ 1081643 h 1682351"/>
              <a:gd name="connsiteX142" fmla="*/ 3952284 w 7868507"/>
              <a:gd name="connsiteY142" fmla="*/ 1083043 h 1682351"/>
              <a:gd name="connsiteX143" fmla="*/ 3912008 w 7868507"/>
              <a:gd name="connsiteY143" fmla="*/ 1080346 h 1682351"/>
              <a:gd name="connsiteX144" fmla="*/ 3907178 w 7868507"/>
              <a:gd name="connsiteY144" fmla="*/ 1082452 h 1682351"/>
              <a:gd name="connsiteX145" fmla="*/ 3880262 w 7868507"/>
              <a:gd name="connsiteY145" fmla="*/ 1077541 h 1682351"/>
              <a:gd name="connsiteX146" fmla="*/ 3866711 w 7868507"/>
              <a:gd name="connsiteY146" fmla="*/ 1076684 h 1682351"/>
              <a:gd name="connsiteX147" fmla="*/ 3842517 w 7868507"/>
              <a:gd name="connsiteY147" fmla="*/ 1073470 h 1682351"/>
              <a:gd name="connsiteX148" fmla="*/ 3840538 w 7868507"/>
              <a:gd name="connsiteY148" fmla="*/ 1074837 h 1682351"/>
              <a:gd name="connsiteX149" fmla="*/ 3835745 w 7868507"/>
              <a:gd name="connsiteY149" fmla="*/ 1073596 h 1682351"/>
              <a:gd name="connsiteX150" fmla="*/ 3832245 w 7868507"/>
              <a:gd name="connsiteY150" fmla="*/ 1075205 h 1682351"/>
              <a:gd name="connsiteX151" fmla="*/ 3828256 w 7868507"/>
              <a:gd name="connsiteY151" fmla="*/ 1074786 h 1682351"/>
              <a:gd name="connsiteX152" fmla="*/ 3786574 w 7868507"/>
              <a:gd name="connsiteY152" fmla="*/ 1081253 h 1682351"/>
              <a:gd name="connsiteX153" fmla="*/ 3777568 w 7868507"/>
              <a:gd name="connsiteY153" fmla="*/ 1079989 h 1682351"/>
              <a:gd name="connsiteX154" fmla="*/ 3770769 w 7868507"/>
              <a:gd name="connsiteY154" fmla="*/ 1084796 h 1682351"/>
              <a:gd name="connsiteX155" fmla="*/ 3742056 w 7868507"/>
              <a:gd name="connsiteY155" fmla="*/ 1086062 h 1682351"/>
              <a:gd name="connsiteX156" fmla="*/ 3732135 w 7868507"/>
              <a:gd name="connsiteY156" fmla="*/ 1082300 h 1682351"/>
              <a:gd name="connsiteX157" fmla="*/ 3722961 w 7868507"/>
              <a:gd name="connsiteY157" fmla="*/ 1079602 h 1682351"/>
              <a:gd name="connsiteX158" fmla="*/ 3721773 w 7868507"/>
              <a:gd name="connsiteY158" fmla="*/ 1079610 h 1682351"/>
              <a:gd name="connsiteX159" fmla="*/ 3709837 w 7868507"/>
              <a:gd name="connsiteY159" fmla="*/ 1079694 h 1682351"/>
              <a:gd name="connsiteX160" fmla="*/ 3687629 w 7868507"/>
              <a:gd name="connsiteY160" fmla="*/ 1079849 h 1682351"/>
              <a:gd name="connsiteX161" fmla="*/ 3644574 w 7868507"/>
              <a:gd name="connsiteY161" fmla="*/ 1083439 h 1682351"/>
              <a:gd name="connsiteX162" fmla="*/ 3547156 w 7868507"/>
              <a:gd name="connsiteY162" fmla="*/ 1066356 h 1682351"/>
              <a:gd name="connsiteX163" fmla="*/ 3408831 w 7868507"/>
              <a:gd name="connsiteY163" fmla="*/ 1075438 h 1682351"/>
              <a:gd name="connsiteX164" fmla="*/ 3114039 w 7868507"/>
              <a:gd name="connsiteY164" fmla="*/ 1109327 h 1682351"/>
              <a:gd name="connsiteX165" fmla="*/ 3051319 w 7868507"/>
              <a:gd name="connsiteY165" fmla="*/ 1116688 h 1682351"/>
              <a:gd name="connsiteX166" fmla="*/ 3010058 w 7868507"/>
              <a:gd name="connsiteY166" fmla="*/ 1118821 h 1682351"/>
              <a:gd name="connsiteX167" fmla="*/ 2941155 w 7868507"/>
              <a:gd name="connsiteY167" fmla="*/ 1141827 h 1682351"/>
              <a:gd name="connsiteX168" fmla="*/ 2862733 w 7868507"/>
              <a:gd name="connsiteY168" fmla="*/ 1149849 h 1682351"/>
              <a:gd name="connsiteX169" fmla="*/ 2762853 w 7868507"/>
              <a:gd name="connsiteY169" fmla="*/ 1155888 h 1682351"/>
              <a:gd name="connsiteX170" fmla="*/ 2735957 w 7868507"/>
              <a:gd name="connsiteY170" fmla="*/ 1166296 h 1682351"/>
              <a:gd name="connsiteX171" fmla="*/ 2697453 w 7868507"/>
              <a:gd name="connsiteY171" fmla="*/ 1175920 h 1682351"/>
              <a:gd name="connsiteX172" fmla="*/ 2630587 w 7868507"/>
              <a:gd name="connsiteY172" fmla="*/ 1198561 h 1682351"/>
              <a:gd name="connsiteX173" fmla="*/ 2554087 w 7868507"/>
              <a:gd name="connsiteY173" fmla="*/ 1210615 h 1682351"/>
              <a:gd name="connsiteX174" fmla="*/ 2466063 w 7868507"/>
              <a:gd name="connsiteY174" fmla="*/ 1202949 h 1682351"/>
              <a:gd name="connsiteX175" fmla="*/ 2417946 w 7868507"/>
              <a:gd name="connsiteY175" fmla="*/ 1202719 h 1682351"/>
              <a:gd name="connsiteX176" fmla="*/ 2258819 w 7868507"/>
              <a:gd name="connsiteY176" fmla="*/ 1200304 h 1682351"/>
              <a:gd name="connsiteX177" fmla="*/ 2148771 w 7868507"/>
              <a:gd name="connsiteY177" fmla="*/ 1198564 h 1682351"/>
              <a:gd name="connsiteX178" fmla="*/ 2117137 w 7868507"/>
              <a:gd name="connsiteY178" fmla="*/ 1207800 h 1682351"/>
              <a:gd name="connsiteX179" fmla="*/ 2064067 w 7868507"/>
              <a:gd name="connsiteY179" fmla="*/ 1222897 h 1682351"/>
              <a:gd name="connsiteX180" fmla="*/ 2011154 w 7868507"/>
              <a:gd name="connsiteY180" fmla="*/ 1227589 h 1682351"/>
              <a:gd name="connsiteX181" fmla="*/ 1967562 w 7868507"/>
              <a:gd name="connsiteY181" fmla="*/ 1238053 h 1682351"/>
              <a:gd name="connsiteX182" fmla="*/ 1925305 w 7868507"/>
              <a:gd name="connsiteY182" fmla="*/ 1239652 h 1682351"/>
              <a:gd name="connsiteX183" fmla="*/ 1903633 w 7868507"/>
              <a:gd name="connsiteY183" fmla="*/ 1234971 h 1682351"/>
              <a:gd name="connsiteX184" fmla="*/ 1878608 w 7868507"/>
              <a:gd name="connsiteY184" fmla="*/ 1229903 h 1682351"/>
              <a:gd name="connsiteX185" fmla="*/ 1843617 w 7868507"/>
              <a:gd name="connsiteY185" fmla="*/ 1224887 h 1682351"/>
              <a:gd name="connsiteX186" fmla="*/ 1749265 w 7868507"/>
              <a:gd name="connsiteY186" fmla="*/ 1228560 h 1682351"/>
              <a:gd name="connsiteX187" fmla="*/ 1650050 w 7868507"/>
              <a:gd name="connsiteY187" fmla="*/ 1231064 h 1682351"/>
              <a:gd name="connsiteX188" fmla="*/ 1625906 w 7868507"/>
              <a:gd name="connsiteY188" fmla="*/ 1240466 h 1682351"/>
              <a:gd name="connsiteX189" fmla="*/ 1625638 w 7868507"/>
              <a:gd name="connsiteY189" fmla="*/ 1243542 h 1682351"/>
              <a:gd name="connsiteX190" fmla="*/ 1621994 w 7868507"/>
              <a:gd name="connsiteY190" fmla="*/ 1248302 h 1682351"/>
              <a:gd name="connsiteX191" fmla="*/ 1615654 w 7868507"/>
              <a:gd name="connsiteY191" fmla="*/ 1259137 h 1682351"/>
              <a:gd name="connsiteX192" fmla="*/ 1602888 w 7868507"/>
              <a:gd name="connsiteY192" fmla="*/ 1274010 h 1682351"/>
              <a:gd name="connsiteX193" fmla="*/ 1602366 w 7868507"/>
              <a:gd name="connsiteY193" fmla="*/ 1273557 h 1682351"/>
              <a:gd name="connsiteX194" fmla="*/ 1597689 w 7868507"/>
              <a:gd name="connsiteY194" fmla="*/ 1274721 h 1682351"/>
              <a:gd name="connsiteX195" fmla="*/ 1566332 w 7868507"/>
              <a:gd name="connsiteY195" fmla="*/ 1278948 h 1682351"/>
              <a:gd name="connsiteX196" fmla="*/ 1555040 w 7868507"/>
              <a:gd name="connsiteY196" fmla="*/ 1293696 h 1682351"/>
              <a:gd name="connsiteX197" fmla="*/ 1552558 w 7868507"/>
              <a:gd name="connsiteY197" fmla="*/ 1296317 h 1682351"/>
              <a:gd name="connsiteX198" fmla="*/ 1552423 w 7868507"/>
              <a:gd name="connsiteY198" fmla="*/ 1296224 h 1682351"/>
              <a:gd name="connsiteX199" fmla="*/ 1549631 w 7868507"/>
              <a:gd name="connsiteY199" fmla="*/ 1298702 h 1682351"/>
              <a:gd name="connsiteX200" fmla="*/ 1518013 w 7868507"/>
              <a:gd name="connsiteY200" fmla="*/ 1301677 h 1682351"/>
              <a:gd name="connsiteX201" fmla="*/ 1479156 w 7868507"/>
              <a:gd name="connsiteY201" fmla="*/ 1316098 h 1682351"/>
              <a:gd name="connsiteX202" fmla="*/ 1441079 w 7868507"/>
              <a:gd name="connsiteY202" fmla="*/ 1332684 h 1682351"/>
              <a:gd name="connsiteX203" fmla="*/ 1427483 w 7868507"/>
              <a:gd name="connsiteY203" fmla="*/ 1339810 h 1682351"/>
              <a:gd name="connsiteX204" fmla="*/ 1402408 w 7868507"/>
              <a:gd name="connsiteY204" fmla="*/ 1347572 h 1682351"/>
              <a:gd name="connsiteX205" fmla="*/ 1390401 w 7868507"/>
              <a:gd name="connsiteY205" fmla="*/ 1348064 h 1682351"/>
              <a:gd name="connsiteX206" fmla="*/ 1389965 w 7868507"/>
              <a:gd name="connsiteY206" fmla="*/ 1348612 h 1682351"/>
              <a:gd name="connsiteX207" fmla="*/ 1388601 w 7868507"/>
              <a:gd name="connsiteY207" fmla="*/ 1346953 h 1682351"/>
              <a:gd name="connsiteX208" fmla="*/ 1380844 w 7868507"/>
              <a:gd name="connsiteY208" fmla="*/ 1350384 h 1682351"/>
              <a:gd name="connsiteX209" fmla="*/ 1378861 w 7868507"/>
              <a:gd name="connsiteY209" fmla="*/ 1352221 h 1682351"/>
              <a:gd name="connsiteX210" fmla="*/ 1375758 w 7868507"/>
              <a:gd name="connsiteY210" fmla="*/ 1353731 h 1682351"/>
              <a:gd name="connsiteX211" fmla="*/ 1375650 w 7868507"/>
              <a:gd name="connsiteY211" fmla="*/ 1353592 h 1682351"/>
              <a:gd name="connsiteX212" fmla="*/ 1372804 w 7868507"/>
              <a:gd name="connsiteY212" fmla="*/ 1355351 h 1682351"/>
              <a:gd name="connsiteX213" fmla="*/ 1359249 w 7868507"/>
              <a:gd name="connsiteY213" fmla="*/ 1366189 h 1682351"/>
              <a:gd name="connsiteX214" fmla="*/ 1340780 w 7868507"/>
              <a:gd name="connsiteY214" fmla="*/ 1366894 h 1682351"/>
              <a:gd name="connsiteX215" fmla="*/ 1337816 w 7868507"/>
              <a:gd name="connsiteY215" fmla="*/ 1359128 h 1682351"/>
              <a:gd name="connsiteX216" fmla="*/ 1335560 w 7868507"/>
              <a:gd name="connsiteY216" fmla="*/ 1360910 h 1682351"/>
              <a:gd name="connsiteX217" fmla="*/ 1331292 w 7868507"/>
              <a:gd name="connsiteY217" fmla="*/ 1365723 h 1682351"/>
              <a:gd name="connsiteX218" fmla="*/ 1329826 w 7868507"/>
              <a:gd name="connsiteY218" fmla="*/ 1365581 h 1682351"/>
              <a:gd name="connsiteX219" fmla="*/ 1315524 w 7868507"/>
              <a:gd name="connsiteY219" fmla="*/ 1370869 h 1682351"/>
              <a:gd name="connsiteX220" fmla="*/ 1311310 w 7868507"/>
              <a:gd name="connsiteY220" fmla="*/ 1368878 h 1682351"/>
              <a:gd name="connsiteX221" fmla="*/ 1309448 w 7868507"/>
              <a:gd name="connsiteY221" fmla="*/ 1368851 h 1682351"/>
              <a:gd name="connsiteX222" fmla="*/ 1301298 w 7868507"/>
              <a:gd name="connsiteY222" fmla="*/ 1377498 h 1682351"/>
              <a:gd name="connsiteX223" fmla="*/ 1296925 w 7868507"/>
              <a:gd name="connsiteY223" fmla="*/ 1380996 h 1682351"/>
              <a:gd name="connsiteX224" fmla="*/ 1269267 w 7868507"/>
              <a:gd name="connsiteY224" fmla="*/ 1411589 h 1682351"/>
              <a:gd name="connsiteX225" fmla="*/ 1221707 w 7868507"/>
              <a:gd name="connsiteY225" fmla="*/ 1427353 h 1682351"/>
              <a:gd name="connsiteX226" fmla="*/ 1173283 w 7868507"/>
              <a:gd name="connsiteY226" fmla="*/ 1444522 h 1682351"/>
              <a:gd name="connsiteX227" fmla="*/ 1135382 w 7868507"/>
              <a:gd name="connsiteY227" fmla="*/ 1456933 h 1682351"/>
              <a:gd name="connsiteX228" fmla="*/ 1055416 w 7868507"/>
              <a:gd name="connsiteY228" fmla="*/ 1526389 h 1682351"/>
              <a:gd name="connsiteX229" fmla="*/ 1034752 w 7868507"/>
              <a:gd name="connsiteY229" fmla="*/ 1531257 h 1682351"/>
              <a:gd name="connsiteX230" fmla="*/ 1018956 w 7868507"/>
              <a:gd name="connsiteY230" fmla="*/ 1549595 h 1682351"/>
              <a:gd name="connsiteX231" fmla="*/ 1010858 w 7868507"/>
              <a:gd name="connsiteY231" fmla="*/ 1548110 h 1682351"/>
              <a:gd name="connsiteX232" fmla="*/ 1009435 w 7868507"/>
              <a:gd name="connsiteY232" fmla="*/ 1547700 h 1682351"/>
              <a:gd name="connsiteX233" fmla="*/ 1004312 w 7868507"/>
              <a:gd name="connsiteY233" fmla="*/ 1549413 h 1682351"/>
              <a:gd name="connsiteX234" fmla="*/ 1002155 w 7868507"/>
              <a:gd name="connsiteY234" fmla="*/ 1545703 h 1682351"/>
              <a:gd name="connsiteX235" fmla="*/ 993932 w 7868507"/>
              <a:gd name="connsiteY235" fmla="*/ 1545275 h 1682351"/>
              <a:gd name="connsiteX236" fmla="*/ 984702 w 7868507"/>
              <a:gd name="connsiteY236" fmla="*/ 1549599 h 1682351"/>
              <a:gd name="connsiteX237" fmla="*/ 951832 w 7868507"/>
              <a:gd name="connsiteY237" fmla="*/ 1564506 h 1682351"/>
              <a:gd name="connsiteX238" fmla="*/ 946909 w 7868507"/>
              <a:gd name="connsiteY238" fmla="*/ 1569506 h 1682351"/>
              <a:gd name="connsiteX239" fmla="*/ 930061 w 7868507"/>
              <a:gd name="connsiteY239" fmla="*/ 1573784 h 1682351"/>
              <a:gd name="connsiteX240" fmla="*/ 929189 w 7868507"/>
              <a:gd name="connsiteY240" fmla="*/ 1575061 h 1682351"/>
              <a:gd name="connsiteX241" fmla="*/ 913074 w 7868507"/>
              <a:gd name="connsiteY241" fmla="*/ 1580907 h 1682351"/>
              <a:gd name="connsiteX242" fmla="*/ 885532 w 7868507"/>
              <a:gd name="connsiteY242" fmla="*/ 1596205 h 1682351"/>
              <a:gd name="connsiteX243" fmla="*/ 879535 w 7868507"/>
              <a:gd name="connsiteY243" fmla="*/ 1593350 h 1682351"/>
              <a:gd name="connsiteX244" fmla="*/ 878302 w 7868507"/>
              <a:gd name="connsiteY244" fmla="*/ 1591213 h 1682351"/>
              <a:gd name="connsiteX245" fmla="*/ 870728 w 7868507"/>
              <a:gd name="connsiteY245" fmla="*/ 1595340 h 1682351"/>
              <a:gd name="connsiteX246" fmla="*/ 864075 w 7868507"/>
              <a:gd name="connsiteY246" fmla="*/ 1594517 h 1682351"/>
              <a:gd name="connsiteX247" fmla="*/ 859460 w 7868507"/>
              <a:gd name="connsiteY247" fmla="*/ 1599444 h 1682351"/>
              <a:gd name="connsiteX248" fmla="*/ 851601 w 7868507"/>
              <a:gd name="connsiteY248" fmla="*/ 1600641 h 1682351"/>
              <a:gd name="connsiteX249" fmla="*/ 841730 w 7868507"/>
              <a:gd name="connsiteY249" fmla="*/ 1600929 h 1682351"/>
              <a:gd name="connsiteX250" fmla="*/ 832963 w 7868507"/>
              <a:gd name="connsiteY250" fmla="*/ 1599055 h 1682351"/>
              <a:gd name="connsiteX251" fmla="*/ 820466 w 7868507"/>
              <a:gd name="connsiteY251" fmla="*/ 1602123 h 1682351"/>
              <a:gd name="connsiteX252" fmla="*/ 791859 w 7868507"/>
              <a:gd name="connsiteY252" fmla="*/ 1606663 h 1682351"/>
              <a:gd name="connsiteX253" fmla="*/ 770233 w 7868507"/>
              <a:gd name="connsiteY253" fmla="*/ 1610142 h 1682351"/>
              <a:gd name="connsiteX254" fmla="*/ 732594 w 7868507"/>
              <a:gd name="connsiteY254" fmla="*/ 1620226 h 1682351"/>
              <a:gd name="connsiteX255" fmla="*/ 725765 w 7868507"/>
              <a:gd name="connsiteY255" fmla="*/ 1628741 h 1682351"/>
              <a:gd name="connsiteX256" fmla="*/ 707807 w 7868507"/>
              <a:gd name="connsiteY256" fmla="*/ 1626219 h 1682351"/>
              <a:gd name="connsiteX257" fmla="*/ 702769 w 7868507"/>
              <a:gd name="connsiteY257" fmla="*/ 1617842 h 1682351"/>
              <a:gd name="connsiteX258" fmla="*/ 679694 w 7868507"/>
              <a:gd name="connsiteY258" fmla="*/ 1620699 h 1682351"/>
              <a:gd name="connsiteX259" fmla="*/ 658729 w 7868507"/>
              <a:gd name="connsiteY259" fmla="*/ 1632723 h 1682351"/>
              <a:gd name="connsiteX260" fmla="*/ 631015 w 7868507"/>
              <a:gd name="connsiteY260" fmla="*/ 1639457 h 1682351"/>
              <a:gd name="connsiteX261" fmla="*/ 614469 w 7868507"/>
              <a:gd name="connsiteY261" fmla="*/ 1643580 h 1682351"/>
              <a:gd name="connsiteX262" fmla="*/ 568137 w 7868507"/>
              <a:gd name="connsiteY262" fmla="*/ 1647197 h 1682351"/>
              <a:gd name="connsiteX263" fmla="*/ 565757 w 7868507"/>
              <a:gd name="connsiteY263" fmla="*/ 1647102 h 1682351"/>
              <a:gd name="connsiteX264" fmla="*/ 557947 w 7868507"/>
              <a:gd name="connsiteY264" fmla="*/ 1652573 h 1682351"/>
              <a:gd name="connsiteX265" fmla="*/ 557617 w 7868507"/>
              <a:gd name="connsiteY265" fmla="*/ 1653973 h 1682351"/>
              <a:gd name="connsiteX266" fmla="*/ 528578 w 7868507"/>
              <a:gd name="connsiteY266" fmla="*/ 1651276 h 1682351"/>
              <a:gd name="connsiteX267" fmla="*/ 525096 w 7868507"/>
              <a:gd name="connsiteY267" fmla="*/ 1653383 h 1682351"/>
              <a:gd name="connsiteX268" fmla="*/ 505689 w 7868507"/>
              <a:gd name="connsiteY268" fmla="*/ 1648471 h 1682351"/>
              <a:gd name="connsiteX269" fmla="*/ 495919 w 7868507"/>
              <a:gd name="connsiteY269" fmla="*/ 1647615 h 1682351"/>
              <a:gd name="connsiteX270" fmla="*/ 478476 w 7868507"/>
              <a:gd name="connsiteY270" fmla="*/ 1644401 h 1682351"/>
              <a:gd name="connsiteX271" fmla="*/ 477049 w 7868507"/>
              <a:gd name="connsiteY271" fmla="*/ 1645767 h 1682351"/>
              <a:gd name="connsiteX272" fmla="*/ 473592 w 7868507"/>
              <a:gd name="connsiteY272" fmla="*/ 1644526 h 1682351"/>
              <a:gd name="connsiteX273" fmla="*/ 471069 w 7868507"/>
              <a:gd name="connsiteY273" fmla="*/ 1646136 h 1682351"/>
              <a:gd name="connsiteX274" fmla="*/ 468193 w 7868507"/>
              <a:gd name="connsiteY274" fmla="*/ 1645716 h 1682351"/>
              <a:gd name="connsiteX275" fmla="*/ 438139 w 7868507"/>
              <a:gd name="connsiteY275" fmla="*/ 1652183 h 1682351"/>
              <a:gd name="connsiteX276" fmla="*/ 431647 w 7868507"/>
              <a:gd name="connsiteY276" fmla="*/ 1650919 h 1682351"/>
              <a:gd name="connsiteX277" fmla="*/ 426745 w 7868507"/>
              <a:gd name="connsiteY277" fmla="*/ 1655727 h 1682351"/>
              <a:gd name="connsiteX278" fmla="*/ 406042 w 7868507"/>
              <a:gd name="connsiteY278" fmla="*/ 1656992 h 1682351"/>
              <a:gd name="connsiteX279" fmla="*/ 398889 w 7868507"/>
              <a:gd name="connsiteY279" fmla="*/ 1653230 h 1682351"/>
              <a:gd name="connsiteX280" fmla="*/ 392275 w 7868507"/>
              <a:gd name="connsiteY280" fmla="*/ 1650533 h 1682351"/>
              <a:gd name="connsiteX281" fmla="*/ 391417 w 7868507"/>
              <a:gd name="connsiteY281" fmla="*/ 1650540 h 1682351"/>
              <a:gd name="connsiteX282" fmla="*/ 382811 w 7868507"/>
              <a:gd name="connsiteY282" fmla="*/ 1650624 h 1682351"/>
              <a:gd name="connsiteX283" fmla="*/ 366800 w 7868507"/>
              <a:gd name="connsiteY283" fmla="*/ 1650779 h 1682351"/>
              <a:gd name="connsiteX284" fmla="*/ 335757 w 7868507"/>
              <a:gd name="connsiteY284" fmla="*/ 1654369 h 1682351"/>
              <a:gd name="connsiteX285" fmla="*/ 265518 w 7868507"/>
              <a:gd name="connsiteY285" fmla="*/ 1637286 h 1682351"/>
              <a:gd name="connsiteX286" fmla="*/ 165785 w 7868507"/>
              <a:gd name="connsiteY286" fmla="*/ 1646368 h 1682351"/>
              <a:gd name="connsiteX287" fmla="*/ 5771 w 7868507"/>
              <a:gd name="connsiteY287" fmla="*/ 1682351 h 1682351"/>
              <a:gd name="connsiteX288" fmla="*/ 0 w 7868507"/>
              <a:gd name="connsiteY288" fmla="*/ 1682121 h 1682351"/>
              <a:gd name="connsiteX289" fmla="*/ 0 w 7868507"/>
              <a:gd name="connsiteY289" fmla="*/ 208540 h 1682351"/>
              <a:gd name="connsiteX290" fmla="*/ 1 w 7868507"/>
              <a:gd name="connsiteY290" fmla="*/ 208540 h 168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7868507" h="1682351">
                <a:moveTo>
                  <a:pt x="0" y="0"/>
                </a:moveTo>
                <a:lnTo>
                  <a:pt x="7868507" y="0"/>
                </a:lnTo>
                <a:lnTo>
                  <a:pt x="7865866" y="1824"/>
                </a:lnTo>
                <a:cubicBezTo>
                  <a:pt x="7856431" y="8442"/>
                  <a:pt x="7838680" y="21037"/>
                  <a:pt x="7837561" y="21679"/>
                </a:cubicBezTo>
                <a:cubicBezTo>
                  <a:pt x="7827334" y="28887"/>
                  <a:pt x="7786488" y="47703"/>
                  <a:pt x="7769454" y="43813"/>
                </a:cubicBezTo>
                <a:cubicBezTo>
                  <a:pt x="7776715" y="51976"/>
                  <a:pt x="7698773" y="52885"/>
                  <a:pt x="7695485" y="61050"/>
                </a:cubicBezTo>
                <a:cubicBezTo>
                  <a:pt x="7694124" y="67654"/>
                  <a:pt x="7669858" y="70842"/>
                  <a:pt x="7662356" y="73131"/>
                </a:cubicBezTo>
                <a:cubicBezTo>
                  <a:pt x="7657288" y="79798"/>
                  <a:pt x="7615644" y="67260"/>
                  <a:pt x="7602203" y="99894"/>
                </a:cubicBezTo>
                <a:cubicBezTo>
                  <a:pt x="7564102" y="102340"/>
                  <a:pt x="7563677" y="146948"/>
                  <a:pt x="7533256" y="141638"/>
                </a:cubicBezTo>
                <a:cubicBezTo>
                  <a:pt x="7525393" y="142116"/>
                  <a:pt x="7522481" y="163449"/>
                  <a:pt x="7516926" y="165418"/>
                </a:cubicBezTo>
                <a:lnTo>
                  <a:pt x="7488994" y="178287"/>
                </a:lnTo>
                <a:lnTo>
                  <a:pt x="7478335" y="185700"/>
                </a:lnTo>
                <a:lnTo>
                  <a:pt x="7458526" y="189157"/>
                </a:lnTo>
                <a:cubicBezTo>
                  <a:pt x="7448729" y="190298"/>
                  <a:pt x="7435680" y="189564"/>
                  <a:pt x="7419554" y="192546"/>
                </a:cubicBezTo>
                <a:cubicBezTo>
                  <a:pt x="7391848" y="201320"/>
                  <a:pt x="7364551" y="190112"/>
                  <a:pt x="7347574" y="213028"/>
                </a:cubicBezTo>
                <a:cubicBezTo>
                  <a:pt x="7289734" y="215419"/>
                  <a:pt x="7263297" y="236052"/>
                  <a:pt x="7205646" y="228570"/>
                </a:cubicBezTo>
                <a:cubicBezTo>
                  <a:pt x="7219384" y="234481"/>
                  <a:pt x="7148985" y="225303"/>
                  <a:pt x="7132082" y="240066"/>
                </a:cubicBezTo>
                <a:cubicBezTo>
                  <a:pt x="7098097" y="244851"/>
                  <a:pt x="7078927" y="243254"/>
                  <a:pt x="7026584" y="249305"/>
                </a:cubicBezTo>
                <a:cubicBezTo>
                  <a:pt x="6982005" y="255885"/>
                  <a:pt x="6975045" y="256084"/>
                  <a:pt x="6949796" y="259619"/>
                </a:cubicBezTo>
                <a:lnTo>
                  <a:pt x="6850243" y="278486"/>
                </a:lnTo>
                <a:lnTo>
                  <a:pt x="6848972" y="279419"/>
                </a:lnTo>
                <a:cubicBezTo>
                  <a:pt x="6842431" y="281915"/>
                  <a:pt x="6837674" y="282132"/>
                  <a:pt x="6833720" y="281340"/>
                </a:cubicBezTo>
                <a:lnTo>
                  <a:pt x="6796601" y="279778"/>
                </a:lnTo>
                <a:lnTo>
                  <a:pt x="6793249" y="281365"/>
                </a:lnTo>
                <a:lnTo>
                  <a:pt x="6761214" y="283216"/>
                </a:lnTo>
                <a:cubicBezTo>
                  <a:pt x="6761188" y="283490"/>
                  <a:pt x="6761163" y="283765"/>
                  <a:pt x="6761137" y="284040"/>
                </a:cubicBezTo>
                <a:cubicBezTo>
                  <a:pt x="6760237" y="285931"/>
                  <a:pt x="6758196" y="287407"/>
                  <a:pt x="6753708" y="288053"/>
                </a:cubicBezTo>
                <a:cubicBezTo>
                  <a:pt x="6765963" y="298767"/>
                  <a:pt x="6752991" y="292938"/>
                  <a:pt x="6738673" y="293899"/>
                </a:cubicBezTo>
                <a:cubicBezTo>
                  <a:pt x="6725584" y="299105"/>
                  <a:pt x="6686848" y="314912"/>
                  <a:pt x="6675177" y="319284"/>
                </a:cubicBezTo>
                <a:lnTo>
                  <a:pt x="6668648" y="320128"/>
                </a:lnTo>
                <a:cubicBezTo>
                  <a:pt x="6668631" y="320193"/>
                  <a:pt x="6668614" y="320260"/>
                  <a:pt x="6668596" y="320325"/>
                </a:cubicBezTo>
                <a:cubicBezTo>
                  <a:pt x="6667339" y="320894"/>
                  <a:pt x="6665255" y="321316"/>
                  <a:pt x="6661861" y="321574"/>
                </a:cubicBezTo>
                <a:lnTo>
                  <a:pt x="6644079" y="323301"/>
                </a:lnTo>
                <a:lnTo>
                  <a:pt x="6640227" y="325063"/>
                </a:lnTo>
                <a:lnTo>
                  <a:pt x="6639422" y="327491"/>
                </a:lnTo>
                <a:lnTo>
                  <a:pt x="6617073" y="336554"/>
                </a:lnTo>
                <a:cubicBezTo>
                  <a:pt x="6605813" y="334764"/>
                  <a:pt x="6572341" y="351494"/>
                  <a:pt x="6565938" y="354459"/>
                </a:cubicBezTo>
                <a:lnTo>
                  <a:pt x="6506395" y="372715"/>
                </a:lnTo>
                <a:cubicBezTo>
                  <a:pt x="6446059" y="407226"/>
                  <a:pt x="6413333" y="405459"/>
                  <a:pt x="6366803" y="421832"/>
                </a:cubicBezTo>
                <a:cubicBezTo>
                  <a:pt x="6324390" y="424230"/>
                  <a:pt x="6284368" y="425700"/>
                  <a:pt x="6245343" y="435559"/>
                </a:cubicBezTo>
                <a:cubicBezTo>
                  <a:pt x="6215336" y="440142"/>
                  <a:pt x="6196358" y="442032"/>
                  <a:pt x="6186762" y="449329"/>
                </a:cubicBezTo>
                <a:lnTo>
                  <a:pt x="6151870" y="456667"/>
                </a:lnTo>
                <a:lnTo>
                  <a:pt x="6094791" y="467108"/>
                </a:lnTo>
                <a:cubicBezTo>
                  <a:pt x="6094657" y="467835"/>
                  <a:pt x="6094521" y="468561"/>
                  <a:pt x="6094387" y="469288"/>
                </a:cubicBezTo>
                <a:lnTo>
                  <a:pt x="6088888" y="472662"/>
                </a:lnTo>
                <a:lnTo>
                  <a:pt x="6079322" y="480342"/>
                </a:lnTo>
                <a:lnTo>
                  <a:pt x="6060058" y="490885"/>
                </a:lnTo>
                <a:lnTo>
                  <a:pt x="6059271" y="490563"/>
                </a:lnTo>
                <a:cubicBezTo>
                  <a:pt x="6057130" y="490070"/>
                  <a:pt x="6054850" y="490140"/>
                  <a:pt x="6052214" y="491388"/>
                </a:cubicBezTo>
                <a:cubicBezTo>
                  <a:pt x="6043152" y="492025"/>
                  <a:pt x="6015622" y="492143"/>
                  <a:pt x="6004898" y="494385"/>
                </a:cubicBezTo>
                <a:cubicBezTo>
                  <a:pt x="5999647" y="497933"/>
                  <a:pt x="5993947" y="501457"/>
                  <a:pt x="5987859" y="504838"/>
                </a:cubicBezTo>
                <a:lnTo>
                  <a:pt x="5984113" y="506697"/>
                </a:lnTo>
                <a:lnTo>
                  <a:pt x="5983909" y="506630"/>
                </a:lnTo>
                <a:cubicBezTo>
                  <a:pt x="5982816" y="506817"/>
                  <a:pt x="5981478" y="507345"/>
                  <a:pt x="5979696" y="508387"/>
                </a:cubicBezTo>
                <a:lnTo>
                  <a:pt x="5931986" y="510495"/>
                </a:lnTo>
                <a:cubicBezTo>
                  <a:pt x="5909485" y="515471"/>
                  <a:pt x="5891640" y="509415"/>
                  <a:pt x="5873354" y="520717"/>
                </a:cubicBezTo>
                <a:cubicBezTo>
                  <a:pt x="5862814" y="523027"/>
                  <a:pt x="5852640" y="524240"/>
                  <a:pt x="5843006" y="525739"/>
                </a:cubicBezTo>
                <a:lnTo>
                  <a:pt x="5825737" y="530029"/>
                </a:lnTo>
                <a:lnTo>
                  <a:pt x="5812271" y="536366"/>
                </a:lnTo>
                <a:cubicBezTo>
                  <a:pt x="5756812" y="585055"/>
                  <a:pt x="5726733" y="582561"/>
                  <a:pt x="5683965" y="605660"/>
                </a:cubicBezTo>
                <a:cubicBezTo>
                  <a:pt x="5644981" y="609044"/>
                  <a:pt x="5608194" y="611118"/>
                  <a:pt x="5572324" y="625027"/>
                </a:cubicBezTo>
                <a:lnTo>
                  <a:pt x="5556903" y="628786"/>
                </a:lnTo>
                <a:lnTo>
                  <a:pt x="5553544" y="627847"/>
                </a:lnTo>
                <a:lnTo>
                  <a:pt x="5526889" y="632098"/>
                </a:lnTo>
                <a:lnTo>
                  <a:pt x="5521078" y="637584"/>
                </a:lnTo>
                <a:lnTo>
                  <a:pt x="5512534" y="637267"/>
                </a:lnTo>
                <a:cubicBezTo>
                  <a:pt x="5504747" y="639009"/>
                  <a:pt x="5481345" y="646244"/>
                  <a:pt x="5474353" y="648039"/>
                </a:cubicBezTo>
                <a:lnTo>
                  <a:pt x="5470584" y="648039"/>
                </a:lnTo>
                <a:lnTo>
                  <a:pt x="5467496" y="650003"/>
                </a:lnTo>
                <a:lnTo>
                  <a:pt x="5462885" y="649269"/>
                </a:lnTo>
                <a:lnTo>
                  <a:pt x="5461190" y="650833"/>
                </a:lnTo>
                <a:lnTo>
                  <a:pt x="5438256" y="650162"/>
                </a:lnTo>
                <a:lnTo>
                  <a:pt x="5425515" y="650724"/>
                </a:lnTo>
                <a:lnTo>
                  <a:pt x="5399851" y="648648"/>
                </a:lnTo>
                <a:lnTo>
                  <a:pt x="5395578" y="651245"/>
                </a:lnTo>
                <a:lnTo>
                  <a:pt x="5357693" y="652764"/>
                </a:lnTo>
                <a:cubicBezTo>
                  <a:pt x="5357603" y="653244"/>
                  <a:pt x="5357512" y="653723"/>
                  <a:pt x="5357422" y="654203"/>
                </a:cubicBezTo>
                <a:lnTo>
                  <a:pt x="5347920" y="660769"/>
                </a:lnTo>
                <a:lnTo>
                  <a:pt x="5344829" y="661019"/>
                </a:lnTo>
                <a:cubicBezTo>
                  <a:pt x="5307153" y="665059"/>
                  <a:pt x="5332651" y="677514"/>
                  <a:pt x="5285263" y="671313"/>
                </a:cubicBezTo>
                <a:cubicBezTo>
                  <a:pt x="5280405" y="677746"/>
                  <a:pt x="5274454" y="678943"/>
                  <a:pt x="5264305" y="677803"/>
                </a:cubicBezTo>
                <a:cubicBezTo>
                  <a:pt x="5246014" y="680189"/>
                  <a:pt x="5247969" y="694161"/>
                  <a:pt x="5229182" y="688503"/>
                </a:cubicBezTo>
                <a:cubicBezTo>
                  <a:pt x="5232786" y="695611"/>
                  <a:pt x="5194630" y="696876"/>
                  <a:pt x="5203382" y="703484"/>
                </a:cubicBezTo>
                <a:cubicBezTo>
                  <a:pt x="5191747" y="712293"/>
                  <a:pt x="5185418" y="701775"/>
                  <a:pt x="5173833" y="709660"/>
                </a:cubicBezTo>
                <a:cubicBezTo>
                  <a:pt x="5160556" y="713156"/>
                  <a:pt x="5181164" y="700314"/>
                  <a:pt x="5166382" y="702062"/>
                </a:cubicBezTo>
                <a:cubicBezTo>
                  <a:pt x="5152981" y="704685"/>
                  <a:pt x="5149341" y="697471"/>
                  <a:pt x="5142858" y="702153"/>
                </a:cubicBezTo>
                <a:cubicBezTo>
                  <a:pt x="5140697" y="703712"/>
                  <a:pt x="5138223" y="706594"/>
                  <a:pt x="5134964" y="711602"/>
                </a:cubicBezTo>
                <a:cubicBezTo>
                  <a:pt x="5116062" y="710281"/>
                  <a:pt x="5112766" y="718879"/>
                  <a:pt x="5087368" y="727066"/>
                </a:cubicBezTo>
                <a:cubicBezTo>
                  <a:pt x="5076462" y="724359"/>
                  <a:pt x="5067967" y="727957"/>
                  <a:pt x="5059763" y="733651"/>
                </a:cubicBezTo>
                <a:cubicBezTo>
                  <a:pt x="5047285" y="735133"/>
                  <a:pt x="5035444" y="738447"/>
                  <a:pt x="5023240" y="742299"/>
                </a:cubicBezTo>
                <a:lnTo>
                  <a:pt x="5007406" y="747156"/>
                </a:lnTo>
                <a:lnTo>
                  <a:pt x="4995851" y="746560"/>
                </a:lnTo>
                <a:cubicBezTo>
                  <a:pt x="4991224" y="747463"/>
                  <a:pt x="4986919" y="747840"/>
                  <a:pt x="4983107" y="748274"/>
                </a:cubicBezTo>
                <a:lnTo>
                  <a:pt x="4973068" y="750600"/>
                </a:lnTo>
                <a:lnTo>
                  <a:pt x="4967642" y="756164"/>
                </a:lnTo>
                <a:lnTo>
                  <a:pt x="4958938" y="756308"/>
                </a:lnTo>
                <a:lnTo>
                  <a:pt x="4949594" y="761504"/>
                </a:lnTo>
                <a:lnTo>
                  <a:pt x="4947761" y="759559"/>
                </a:lnTo>
                <a:lnTo>
                  <a:pt x="4939683" y="757589"/>
                </a:lnTo>
                <a:lnTo>
                  <a:pt x="4905733" y="776774"/>
                </a:lnTo>
                <a:cubicBezTo>
                  <a:pt x="4896707" y="781329"/>
                  <a:pt x="4889057" y="783325"/>
                  <a:pt x="4885524" y="784914"/>
                </a:cubicBezTo>
                <a:lnTo>
                  <a:pt x="4884537" y="786309"/>
                </a:lnTo>
                <a:lnTo>
                  <a:pt x="4863207" y="792997"/>
                </a:lnTo>
                <a:lnTo>
                  <a:pt x="4857388" y="798678"/>
                </a:lnTo>
                <a:cubicBezTo>
                  <a:pt x="4843193" y="806581"/>
                  <a:pt x="4824167" y="805577"/>
                  <a:pt x="4816499" y="818246"/>
                </a:cubicBezTo>
                <a:cubicBezTo>
                  <a:pt x="4812647" y="821244"/>
                  <a:pt x="4808821" y="822962"/>
                  <a:pt x="4805033" y="823877"/>
                </a:cubicBezTo>
                <a:lnTo>
                  <a:pt x="4794341" y="824641"/>
                </a:lnTo>
                <a:lnTo>
                  <a:pt x="4791139" y="821265"/>
                </a:lnTo>
                <a:lnTo>
                  <a:pt x="4784697" y="823709"/>
                </a:lnTo>
                <a:lnTo>
                  <a:pt x="4782810" y="823507"/>
                </a:lnTo>
                <a:cubicBezTo>
                  <a:pt x="4779205" y="823102"/>
                  <a:pt x="4775651" y="822843"/>
                  <a:pt x="4772164" y="823203"/>
                </a:cubicBezTo>
                <a:cubicBezTo>
                  <a:pt x="4777656" y="842476"/>
                  <a:pt x="4743396" y="829438"/>
                  <a:pt x="4753756" y="843711"/>
                </a:cubicBezTo>
                <a:cubicBezTo>
                  <a:pt x="4735544" y="849041"/>
                  <a:pt x="4750178" y="861228"/>
                  <a:pt x="4727551" y="851537"/>
                </a:cubicBezTo>
                <a:cubicBezTo>
                  <a:pt x="4699946" y="874427"/>
                  <a:pt x="4652821" y="902023"/>
                  <a:pt x="4631760" y="932126"/>
                </a:cubicBezTo>
                <a:cubicBezTo>
                  <a:pt x="4606537" y="943038"/>
                  <a:pt x="4602512" y="938987"/>
                  <a:pt x="4584082" y="949940"/>
                </a:cubicBezTo>
                <a:cubicBezTo>
                  <a:pt x="4584818" y="973908"/>
                  <a:pt x="4539784" y="951314"/>
                  <a:pt x="4523312" y="974005"/>
                </a:cubicBezTo>
                <a:lnTo>
                  <a:pt x="4463504" y="996548"/>
                </a:lnTo>
                <a:lnTo>
                  <a:pt x="4452680" y="1008042"/>
                </a:lnTo>
                <a:lnTo>
                  <a:pt x="4445284" y="1009976"/>
                </a:lnTo>
                <a:lnTo>
                  <a:pt x="4407084" y="1025274"/>
                </a:lnTo>
                <a:lnTo>
                  <a:pt x="4398766" y="1022420"/>
                </a:lnTo>
                <a:lnTo>
                  <a:pt x="4397057" y="1020283"/>
                </a:lnTo>
                <a:lnTo>
                  <a:pt x="4386552" y="1024409"/>
                </a:lnTo>
                <a:lnTo>
                  <a:pt x="4377324" y="1023587"/>
                </a:lnTo>
                <a:lnTo>
                  <a:pt x="4370923" y="1028513"/>
                </a:lnTo>
                <a:lnTo>
                  <a:pt x="4360023" y="1029711"/>
                </a:lnTo>
                <a:cubicBezTo>
                  <a:pt x="4355937" y="1029719"/>
                  <a:pt x="4351336" y="1029614"/>
                  <a:pt x="4346335" y="1029999"/>
                </a:cubicBezTo>
                <a:lnTo>
                  <a:pt x="4334175" y="1028124"/>
                </a:lnTo>
                <a:lnTo>
                  <a:pt x="4316842" y="1031192"/>
                </a:lnTo>
                <a:cubicBezTo>
                  <a:pt x="4303471" y="1033665"/>
                  <a:pt x="4290547" y="1035645"/>
                  <a:pt x="4277163" y="1035732"/>
                </a:cubicBezTo>
                <a:cubicBezTo>
                  <a:pt x="4267809" y="1040481"/>
                  <a:pt x="4258392" y="1043112"/>
                  <a:pt x="4247171" y="1039212"/>
                </a:cubicBezTo>
                <a:cubicBezTo>
                  <a:pt x="4219321" y="1044529"/>
                  <a:pt x="4214817" y="1052707"/>
                  <a:pt x="4194968" y="1049296"/>
                </a:cubicBezTo>
                <a:cubicBezTo>
                  <a:pt x="4190926" y="1053911"/>
                  <a:pt x="4187967" y="1056500"/>
                  <a:pt x="4185496" y="1057811"/>
                </a:cubicBezTo>
                <a:cubicBezTo>
                  <a:pt x="4178081" y="1061743"/>
                  <a:pt x="4175081" y="1054170"/>
                  <a:pt x="4160588" y="1055289"/>
                </a:cubicBezTo>
                <a:cubicBezTo>
                  <a:pt x="4144737" y="1055386"/>
                  <a:pt x="4168066" y="1044910"/>
                  <a:pt x="4153601" y="1046911"/>
                </a:cubicBezTo>
                <a:cubicBezTo>
                  <a:pt x="4140408" y="1053461"/>
                  <a:pt x="4134952" y="1042305"/>
                  <a:pt x="4121597" y="1049768"/>
                </a:cubicBezTo>
                <a:cubicBezTo>
                  <a:pt x="4130078" y="1057306"/>
                  <a:pt x="4089547" y="1054328"/>
                  <a:pt x="4092519" y="1061793"/>
                </a:cubicBezTo>
                <a:cubicBezTo>
                  <a:pt x="4073305" y="1054083"/>
                  <a:pt x="4073723" y="1068186"/>
                  <a:pt x="4054082" y="1068526"/>
                </a:cubicBezTo>
                <a:cubicBezTo>
                  <a:pt x="4043475" y="1066267"/>
                  <a:pt x="4037035" y="1066795"/>
                  <a:pt x="4031133" y="1072650"/>
                </a:cubicBezTo>
                <a:cubicBezTo>
                  <a:pt x="3981712" y="1061225"/>
                  <a:pt x="4007226" y="1076435"/>
                  <a:pt x="3966873" y="1076267"/>
                </a:cubicBezTo>
                <a:lnTo>
                  <a:pt x="3963573" y="1076172"/>
                </a:lnTo>
                <a:lnTo>
                  <a:pt x="3952740" y="1081643"/>
                </a:lnTo>
                <a:cubicBezTo>
                  <a:pt x="3952588" y="1082109"/>
                  <a:pt x="3952435" y="1082575"/>
                  <a:pt x="3952284" y="1083043"/>
                </a:cubicBezTo>
                <a:lnTo>
                  <a:pt x="3912008" y="1080346"/>
                </a:lnTo>
                <a:lnTo>
                  <a:pt x="3907178" y="1082452"/>
                </a:lnTo>
                <a:lnTo>
                  <a:pt x="3880262" y="1077541"/>
                </a:lnTo>
                <a:lnTo>
                  <a:pt x="3866711" y="1076684"/>
                </a:lnTo>
                <a:lnTo>
                  <a:pt x="3842517" y="1073470"/>
                </a:lnTo>
                <a:lnTo>
                  <a:pt x="3840538" y="1074837"/>
                </a:lnTo>
                <a:lnTo>
                  <a:pt x="3835745" y="1073596"/>
                </a:lnTo>
                <a:lnTo>
                  <a:pt x="3832245" y="1075205"/>
                </a:lnTo>
                <a:lnTo>
                  <a:pt x="3828256" y="1074786"/>
                </a:lnTo>
                <a:cubicBezTo>
                  <a:pt x="3820644" y="1075794"/>
                  <a:pt x="3795021" y="1080386"/>
                  <a:pt x="3786574" y="1081253"/>
                </a:cubicBezTo>
                <a:lnTo>
                  <a:pt x="3777568" y="1079989"/>
                </a:lnTo>
                <a:lnTo>
                  <a:pt x="3770769" y="1084796"/>
                </a:lnTo>
                <a:lnTo>
                  <a:pt x="3742056" y="1086062"/>
                </a:lnTo>
                <a:lnTo>
                  <a:pt x="3732135" y="1082300"/>
                </a:lnTo>
                <a:lnTo>
                  <a:pt x="3722961" y="1079602"/>
                </a:lnTo>
                <a:lnTo>
                  <a:pt x="3721773" y="1079610"/>
                </a:lnTo>
                <a:lnTo>
                  <a:pt x="3709837" y="1079694"/>
                </a:lnTo>
                <a:lnTo>
                  <a:pt x="3687629" y="1079849"/>
                </a:lnTo>
                <a:cubicBezTo>
                  <a:pt x="3673456" y="1080105"/>
                  <a:pt x="3659080" y="1080912"/>
                  <a:pt x="3644574" y="1083439"/>
                </a:cubicBezTo>
                <a:cubicBezTo>
                  <a:pt x="3589095" y="1070946"/>
                  <a:pt x="3593887" y="1069803"/>
                  <a:pt x="3547156" y="1066356"/>
                </a:cubicBezTo>
                <a:cubicBezTo>
                  <a:pt x="3524419" y="1052844"/>
                  <a:pt x="3435948" y="1076852"/>
                  <a:pt x="3408831" y="1075438"/>
                </a:cubicBezTo>
                <a:cubicBezTo>
                  <a:pt x="3341934" y="1084022"/>
                  <a:pt x="3199862" y="1123979"/>
                  <a:pt x="3114039" y="1109327"/>
                </a:cubicBezTo>
                <a:cubicBezTo>
                  <a:pt x="3092859" y="1111484"/>
                  <a:pt x="3063890" y="1116528"/>
                  <a:pt x="3051319" y="1116688"/>
                </a:cubicBezTo>
                <a:lnTo>
                  <a:pt x="3010058" y="1118821"/>
                </a:lnTo>
                <a:lnTo>
                  <a:pt x="2941155" y="1141827"/>
                </a:lnTo>
                <a:cubicBezTo>
                  <a:pt x="2906040" y="1127149"/>
                  <a:pt x="2906331" y="1144134"/>
                  <a:pt x="2862733" y="1149849"/>
                </a:cubicBezTo>
                <a:cubicBezTo>
                  <a:pt x="2846732" y="1145242"/>
                  <a:pt x="2772044" y="1145386"/>
                  <a:pt x="2762853" y="1155888"/>
                </a:cubicBezTo>
                <a:cubicBezTo>
                  <a:pt x="2752600" y="1158438"/>
                  <a:pt x="2740554" y="1155224"/>
                  <a:pt x="2735957" y="1166296"/>
                </a:cubicBezTo>
                <a:cubicBezTo>
                  <a:pt x="2728293" y="1179691"/>
                  <a:pt x="2692123" y="1160594"/>
                  <a:pt x="2697453" y="1175920"/>
                </a:cubicBezTo>
                <a:cubicBezTo>
                  <a:pt x="2671775" y="1162864"/>
                  <a:pt x="2651911" y="1191050"/>
                  <a:pt x="2630587" y="1198561"/>
                </a:cubicBezTo>
                <a:cubicBezTo>
                  <a:pt x="2610325" y="1198229"/>
                  <a:pt x="2600793" y="1205603"/>
                  <a:pt x="2554087" y="1210615"/>
                </a:cubicBezTo>
                <a:cubicBezTo>
                  <a:pt x="2531792" y="1195398"/>
                  <a:pt x="2507411" y="1222739"/>
                  <a:pt x="2466063" y="1202949"/>
                </a:cubicBezTo>
                <a:cubicBezTo>
                  <a:pt x="2464801" y="1205165"/>
                  <a:pt x="2452486" y="1203160"/>
                  <a:pt x="2417946" y="1202719"/>
                </a:cubicBezTo>
                <a:cubicBezTo>
                  <a:pt x="2383405" y="1202277"/>
                  <a:pt x="2310873" y="1202063"/>
                  <a:pt x="2258819" y="1200304"/>
                </a:cubicBezTo>
                <a:cubicBezTo>
                  <a:pt x="2199732" y="1200698"/>
                  <a:pt x="2226373" y="1222055"/>
                  <a:pt x="2148771" y="1198564"/>
                </a:cubicBezTo>
                <a:cubicBezTo>
                  <a:pt x="2142871" y="1211179"/>
                  <a:pt x="2133698" y="1212428"/>
                  <a:pt x="2117137" y="1207800"/>
                </a:cubicBezTo>
                <a:cubicBezTo>
                  <a:pt x="2088573" y="1208890"/>
                  <a:pt x="2095766" y="1239016"/>
                  <a:pt x="2064067" y="1222897"/>
                </a:cubicBezTo>
                <a:cubicBezTo>
                  <a:pt x="2043442" y="1230104"/>
                  <a:pt x="2024354" y="1222318"/>
                  <a:pt x="2011154" y="1227589"/>
                </a:cubicBezTo>
                <a:lnTo>
                  <a:pt x="1967562" y="1238053"/>
                </a:lnTo>
                <a:cubicBezTo>
                  <a:pt x="1943445" y="1241153"/>
                  <a:pt x="1936681" y="1218694"/>
                  <a:pt x="1925305" y="1239652"/>
                </a:cubicBezTo>
                <a:lnTo>
                  <a:pt x="1903633" y="1234971"/>
                </a:lnTo>
                <a:lnTo>
                  <a:pt x="1878608" y="1229903"/>
                </a:lnTo>
                <a:cubicBezTo>
                  <a:pt x="1865432" y="1226444"/>
                  <a:pt x="1871623" y="1230353"/>
                  <a:pt x="1843617" y="1224887"/>
                </a:cubicBezTo>
                <a:cubicBezTo>
                  <a:pt x="1825673" y="1239930"/>
                  <a:pt x="1796410" y="1228866"/>
                  <a:pt x="1749265" y="1228560"/>
                </a:cubicBezTo>
                <a:lnTo>
                  <a:pt x="1650050" y="1231064"/>
                </a:lnTo>
                <a:lnTo>
                  <a:pt x="1625906" y="1240466"/>
                </a:lnTo>
                <a:cubicBezTo>
                  <a:pt x="1625817" y="1241492"/>
                  <a:pt x="1625727" y="1242517"/>
                  <a:pt x="1625638" y="1243542"/>
                </a:cubicBezTo>
                <a:lnTo>
                  <a:pt x="1621994" y="1248302"/>
                </a:lnTo>
                <a:lnTo>
                  <a:pt x="1615654" y="1259137"/>
                </a:lnTo>
                <a:lnTo>
                  <a:pt x="1602888" y="1274010"/>
                </a:lnTo>
                <a:lnTo>
                  <a:pt x="1602366" y="1273557"/>
                </a:lnTo>
                <a:cubicBezTo>
                  <a:pt x="1600947" y="1272861"/>
                  <a:pt x="1599436" y="1272961"/>
                  <a:pt x="1597689" y="1274721"/>
                </a:cubicBezTo>
                <a:cubicBezTo>
                  <a:pt x="1591684" y="1275620"/>
                  <a:pt x="1573440" y="1275786"/>
                  <a:pt x="1566332" y="1278948"/>
                </a:cubicBezTo>
                <a:cubicBezTo>
                  <a:pt x="1562852" y="1283954"/>
                  <a:pt x="1559075" y="1288927"/>
                  <a:pt x="1555040" y="1293696"/>
                </a:cubicBezTo>
                <a:lnTo>
                  <a:pt x="1552558" y="1296317"/>
                </a:lnTo>
                <a:lnTo>
                  <a:pt x="1552423" y="1296224"/>
                </a:lnTo>
                <a:cubicBezTo>
                  <a:pt x="1551698" y="1296488"/>
                  <a:pt x="1550811" y="1297233"/>
                  <a:pt x="1549631" y="1298702"/>
                </a:cubicBezTo>
                <a:lnTo>
                  <a:pt x="1518013" y="1301677"/>
                </a:lnTo>
                <a:cubicBezTo>
                  <a:pt x="1503101" y="1308697"/>
                  <a:pt x="1491274" y="1300153"/>
                  <a:pt x="1479156" y="1316098"/>
                </a:cubicBezTo>
                <a:cubicBezTo>
                  <a:pt x="1465186" y="1322615"/>
                  <a:pt x="1452185" y="1322947"/>
                  <a:pt x="1441079" y="1332684"/>
                </a:cubicBezTo>
                <a:cubicBezTo>
                  <a:pt x="1435555" y="1330684"/>
                  <a:pt x="1430746" y="1331145"/>
                  <a:pt x="1427483" y="1339810"/>
                </a:cubicBezTo>
                <a:cubicBezTo>
                  <a:pt x="1414128" y="1344023"/>
                  <a:pt x="1409403" y="1336269"/>
                  <a:pt x="1402408" y="1347572"/>
                </a:cubicBezTo>
                <a:cubicBezTo>
                  <a:pt x="1392551" y="1336117"/>
                  <a:pt x="1393098" y="1342070"/>
                  <a:pt x="1390401" y="1348064"/>
                </a:cubicBezTo>
                <a:lnTo>
                  <a:pt x="1389965" y="1348612"/>
                </a:lnTo>
                <a:lnTo>
                  <a:pt x="1388601" y="1346953"/>
                </a:lnTo>
                <a:lnTo>
                  <a:pt x="1380844" y="1350384"/>
                </a:lnTo>
                <a:lnTo>
                  <a:pt x="1378861" y="1352221"/>
                </a:lnTo>
                <a:cubicBezTo>
                  <a:pt x="1377460" y="1353281"/>
                  <a:pt x="1376483" y="1353720"/>
                  <a:pt x="1375758" y="1353731"/>
                </a:cubicBezTo>
                <a:lnTo>
                  <a:pt x="1375650" y="1353592"/>
                </a:lnTo>
                <a:lnTo>
                  <a:pt x="1372804" y="1355351"/>
                </a:lnTo>
                <a:cubicBezTo>
                  <a:pt x="1368066" y="1358724"/>
                  <a:pt x="1363523" y="1362386"/>
                  <a:pt x="1359249" y="1366189"/>
                </a:cubicBezTo>
                <a:cubicBezTo>
                  <a:pt x="1355111" y="1360199"/>
                  <a:pt x="1345759" y="1369902"/>
                  <a:pt x="1340780" y="1366894"/>
                </a:cubicBezTo>
                <a:lnTo>
                  <a:pt x="1337816" y="1359128"/>
                </a:lnTo>
                <a:lnTo>
                  <a:pt x="1335560" y="1360910"/>
                </a:lnTo>
                <a:lnTo>
                  <a:pt x="1331292" y="1365723"/>
                </a:lnTo>
                <a:cubicBezTo>
                  <a:pt x="1330626" y="1366376"/>
                  <a:pt x="1330143" y="1366473"/>
                  <a:pt x="1329826" y="1365581"/>
                </a:cubicBezTo>
                <a:cubicBezTo>
                  <a:pt x="1327198" y="1366438"/>
                  <a:pt x="1318609" y="1370320"/>
                  <a:pt x="1315524" y="1370869"/>
                </a:cubicBezTo>
                <a:lnTo>
                  <a:pt x="1311310" y="1368878"/>
                </a:lnTo>
                <a:lnTo>
                  <a:pt x="1309448" y="1368851"/>
                </a:lnTo>
                <a:lnTo>
                  <a:pt x="1301298" y="1377498"/>
                </a:lnTo>
                <a:lnTo>
                  <a:pt x="1296925" y="1380996"/>
                </a:lnTo>
                <a:lnTo>
                  <a:pt x="1269267" y="1411589"/>
                </a:lnTo>
                <a:lnTo>
                  <a:pt x="1221707" y="1427353"/>
                </a:lnTo>
                <a:cubicBezTo>
                  <a:pt x="1207203" y="1448075"/>
                  <a:pt x="1174765" y="1420621"/>
                  <a:pt x="1173283" y="1444522"/>
                </a:cubicBezTo>
                <a:cubicBezTo>
                  <a:pt x="1158285" y="1453361"/>
                  <a:pt x="1155560" y="1448889"/>
                  <a:pt x="1135382" y="1456933"/>
                </a:cubicBezTo>
                <a:cubicBezTo>
                  <a:pt x="1116745" y="1484511"/>
                  <a:pt x="1078431" y="1506705"/>
                  <a:pt x="1055416" y="1526389"/>
                </a:cubicBezTo>
                <a:cubicBezTo>
                  <a:pt x="1038974" y="1514246"/>
                  <a:pt x="1049103" y="1527982"/>
                  <a:pt x="1034752" y="1531257"/>
                </a:cubicBezTo>
                <a:cubicBezTo>
                  <a:pt x="1041441" y="1546591"/>
                  <a:pt x="1016408" y="1529831"/>
                  <a:pt x="1018956" y="1549595"/>
                </a:cubicBezTo>
                <a:cubicBezTo>
                  <a:pt x="1016264" y="1549565"/>
                  <a:pt x="1013575" y="1548913"/>
                  <a:pt x="1010858" y="1548110"/>
                </a:cubicBezTo>
                <a:lnTo>
                  <a:pt x="1009435" y="1547700"/>
                </a:lnTo>
                <a:lnTo>
                  <a:pt x="1004312" y="1549413"/>
                </a:lnTo>
                <a:lnTo>
                  <a:pt x="1002155" y="1545703"/>
                </a:lnTo>
                <a:lnTo>
                  <a:pt x="993932" y="1545275"/>
                </a:lnTo>
                <a:cubicBezTo>
                  <a:pt x="990963" y="1545764"/>
                  <a:pt x="987897" y="1547047"/>
                  <a:pt x="984702" y="1549599"/>
                </a:cubicBezTo>
                <a:cubicBezTo>
                  <a:pt x="977771" y="1561338"/>
                  <a:pt x="963339" y="1558228"/>
                  <a:pt x="951832" y="1564506"/>
                </a:cubicBezTo>
                <a:lnTo>
                  <a:pt x="946909" y="1569506"/>
                </a:lnTo>
                <a:lnTo>
                  <a:pt x="930061" y="1573784"/>
                </a:lnTo>
                <a:lnTo>
                  <a:pt x="929189" y="1575061"/>
                </a:lnTo>
                <a:cubicBezTo>
                  <a:pt x="926358" y="1576248"/>
                  <a:pt x="920350" y="1577383"/>
                  <a:pt x="913074" y="1580907"/>
                </a:cubicBezTo>
                <a:lnTo>
                  <a:pt x="885532" y="1596205"/>
                </a:lnTo>
                <a:lnTo>
                  <a:pt x="879535" y="1593350"/>
                </a:lnTo>
                <a:lnTo>
                  <a:pt x="878302" y="1591213"/>
                </a:lnTo>
                <a:lnTo>
                  <a:pt x="870728" y="1595340"/>
                </a:lnTo>
                <a:lnTo>
                  <a:pt x="864075" y="1594517"/>
                </a:lnTo>
                <a:lnTo>
                  <a:pt x="859460" y="1599444"/>
                </a:lnTo>
                <a:lnTo>
                  <a:pt x="851601" y="1600641"/>
                </a:lnTo>
                <a:cubicBezTo>
                  <a:pt x="848654" y="1600649"/>
                  <a:pt x="845337" y="1600545"/>
                  <a:pt x="841730" y="1600929"/>
                </a:cubicBezTo>
                <a:lnTo>
                  <a:pt x="832963" y="1599055"/>
                </a:lnTo>
                <a:lnTo>
                  <a:pt x="820466" y="1602123"/>
                </a:lnTo>
                <a:cubicBezTo>
                  <a:pt x="810825" y="1604596"/>
                  <a:pt x="801507" y="1606575"/>
                  <a:pt x="791859" y="1606663"/>
                </a:cubicBezTo>
                <a:cubicBezTo>
                  <a:pt x="785113" y="1611411"/>
                  <a:pt x="778324" y="1614043"/>
                  <a:pt x="770233" y="1610142"/>
                </a:cubicBezTo>
                <a:cubicBezTo>
                  <a:pt x="750154" y="1615459"/>
                  <a:pt x="746906" y="1623638"/>
                  <a:pt x="732594" y="1620226"/>
                </a:cubicBezTo>
                <a:cubicBezTo>
                  <a:pt x="729681" y="1624842"/>
                  <a:pt x="727547" y="1627431"/>
                  <a:pt x="725765" y="1628741"/>
                </a:cubicBezTo>
                <a:cubicBezTo>
                  <a:pt x="720419" y="1632674"/>
                  <a:pt x="718256" y="1625100"/>
                  <a:pt x="707807" y="1626219"/>
                </a:cubicBezTo>
                <a:cubicBezTo>
                  <a:pt x="696378" y="1626316"/>
                  <a:pt x="713198" y="1615841"/>
                  <a:pt x="702769" y="1617842"/>
                </a:cubicBezTo>
                <a:cubicBezTo>
                  <a:pt x="693256" y="1624391"/>
                  <a:pt x="689323" y="1613235"/>
                  <a:pt x="679694" y="1620699"/>
                </a:cubicBezTo>
                <a:cubicBezTo>
                  <a:pt x="685809" y="1628237"/>
                  <a:pt x="656585" y="1625258"/>
                  <a:pt x="658729" y="1632723"/>
                </a:cubicBezTo>
                <a:cubicBezTo>
                  <a:pt x="644875" y="1625014"/>
                  <a:pt x="645176" y="1639116"/>
                  <a:pt x="631015" y="1639457"/>
                </a:cubicBezTo>
                <a:cubicBezTo>
                  <a:pt x="623368" y="1637197"/>
                  <a:pt x="618725" y="1637726"/>
                  <a:pt x="614469" y="1643580"/>
                </a:cubicBezTo>
                <a:cubicBezTo>
                  <a:pt x="578836" y="1632156"/>
                  <a:pt x="597232" y="1647365"/>
                  <a:pt x="568137" y="1647197"/>
                </a:cubicBezTo>
                <a:lnTo>
                  <a:pt x="565757" y="1647102"/>
                </a:lnTo>
                <a:lnTo>
                  <a:pt x="557947" y="1652573"/>
                </a:lnTo>
                <a:cubicBezTo>
                  <a:pt x="557837" y="1653040"/>
                  <a:pt x="557727" y="1653506"/>
                  <a:pt x="557617" y="1653973"/>
                </a:cubicBezTo>
                <a:lnTo>
                  <a:pt x="528578" y="1651276"/>
                </a:lnTo>
                <a:lnTo>
                  <a:pt x="525096" y="1653383"/>
                </a:lnTo>
                <a:lnTo>
                  <a:pt x="505689" y="1648471"/>
                </a:lnTo>
                <a:lnTo>
                  <a:pt x="495919" y="1647615"/>
                </a:lnTo>
                <a:lnTo>
                  <a:pt x="478476" y="1644401"/>
                </a:lnTo>
                <a:lnTo>
                  <a:pt x="477049" y="1645767"/>
                </a:lnTo>
                <a:lnTo>
                  <a:pt x="473592" y="1644526"/>
                </a:lnTo>
                <a:lnTo>
                  <a:pt x="471069" y="1646136"/>
                </a:lnTo>
                <a:lnTo>
                  <a:pt x="468193" y="1645716"/>
                </a:lnTo>
                <a:cubicBezTo>
                  <a:pt x="462704" y="1646724"/>
                  <a:pt x="444230" y="1651316"/>
                  <a:pt x="438139" y="1652183"/>
                </a:cubicBezTo>
                <a:lnTo>
                  <a:pt x="431647" y="1650919"/>
                </a:lnTo>
                <a:lnTo>
                  <a:pt x="426745" y="1655727"/>
                </a:lnTo>
                <a:lnTo>
                  <a:pt x="406042" y="1656992"/>
                </a:lnTo>
                <a:lnTo>
                  <a:pt x="398889" y="1653230"/>
                </a:lnTo>
                <a:lnTo>
                  <a:pt x="392275" y="1650533"/>
                </a:lnTo>
                <a:lnTo>
                  <a:pt x="391417" y="1650540"/>
                </a:lnTo>
                <a:lnTo>
                  <a:pt x="382811" y="1650624"/>
                </a:lnTo>
                <a:lnTo>
                  <a:pt x="366800" y="1650779"/>
                </a:lnTo>
                <a:cubicBezTo>
                  <a:pt x="356581" y="1651035"/>
                  <a:pt x="346216" y="1651842"/>
                  <a:pt x="335757" y="1654369"/>
                </a:cubicBezTo>
                <a:cubicBezTo>
                  <a:pt x="295757" y="1641876"/>
                  <a:pt x="299211" y="1640734"/>
                  <a:pt x="265518" y="1637286"/>
                </a:cubicBezTo>
                <a:cubicBezTo>
                  <a:pt x="249125" y="1623774"/>
                  <a:pt x="185336" y="1647782"/>
                  <a:pt x="165785" y="1646368"/>
                </a:cubicBezTo>
                <a:cubicBezTo>
                  <a:pt x="129610" y="1652806"/>
                  <a:pt x="62947" y="1676892"/>
                  <a:pt x="5771" y="1682351"/>
                </a:cubicBezTo>
                <a:lnTo>
                  <a:pt x="0" y="1682121"/>
                </a:lnTo>
                <a:lnTo>
                  <a:pt x="0" y="208540"/>
                </a:lnTo>
                <a:lnTo>
                  <a:pt x="1" y="20854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1">
            <a:extLst>
              <a:ext uri="{FF2B5EF4-FFF2-40B4-BE49-F238E27FC236}">
                <a16:creationId xmlns:a16="http://schemas.microsoft.com/office/drawing/2014/main" id="{750EA155-5FE4-D261-5E3F-0D71EC805847}"/>
              </a:ext>
            </a:extLst>
          </p:cNvPr>
          <p:cNvSpPr/>
          <p:nvPr/>
        </p:nvSpPr>
        <p:spPr>
          <a:xfrm>
            <a:off x="5149180" y="400050"/>
            <a:ext cx="5982131" cy="1330839"/>
          </a:xfrm>
          <a:prstGeom prst="rect">
            <a:avLst/>
          </a:prstGeom>
          <a:scene3d>
            <a:camera prst="orthographicFront">
              <a:rot lat="0" lon="0" rev="0"/>
            </a:camera>
            <a:lightRig rig="balanced" dir="t">
              <a:rot lat="0" lon="0" rev="8700000"/>
            </a:lightRig>
          </a:scene3d>
        </p:spPr>
        <p:txBody>
          <a:bodyPr vert="horz" lIns="91440" tIns="45720" rIns="91440" bIns="45720" rtlCol="0" anchor="ctr">
            <a:normAutofit/>
          </a:bodyPr>
          <a:lstStyle/>
          <a:p>
            <a:pPr marL="0" indent="0">
              <a:lnSpc>
                <a:spcPct val="90000"/>
              </a:lnSpc>
              <a:spcBef>
                <a:spcPct val="0"/>
              </a:spcBef>
              <a:spcAft>
                <a:spcPts val="600"/>
              </a:spcAft>
            </a:pPr>
            <a:r>
              <a:rPr lang="en-US" sz="2400" b="1" dirty="0">
                <a:latin typeface="+mj-lt"/>
                <a:ea typeface="+mj-ea"/>
                <a:cs typeface="+mj-cs"/>
              </a:rPr>
              <a:t>Packaging, material handling, warehousing, transportation, inventory management of wine product</a:t>
            </a:r>
            <a:endParaRPr lang="en-US" sz="2400" dirty="0">
              <a:latin typeface="+mj-lt"/>
              <a:ea typeface="+mj-ea"/>
              <a:cs typeface="+mj-cs"/>
            </a:endParaRPr>
          </a:p>
        </p:txBody>
      </p:sp>
      <p:sp>
        <p:nvSpPr>
          <p:cNvPr id="35" name="Freeform: Shape 34">
            <a:extLst>
              <a:ext uri="{FF2B5EF4-FFF2-40B4-BE49-F238E27FC236}">
                <a16:creationId xmlns:a16="http://schemas.microsoft.com/office/drawing/2014/main" id="{048EB4C9-ACAF-4CCA-BA6E-931443192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5753" y="6027658"/>
            <a:ext cx="7906247" cy="830343"/>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134285 w 6884912"/>
              <a:gd name="connsiteY78" fmla="*/ 235592 h 1161397"/>
              <a:gd name="connsiteX79" fmla="*/ 4220717 w 6884912"/>
              <a:gd name="connsiteY79" fmla="*/ 192946 h 1161397"/>
              <a:gd name="connsiteX80" fmla="*/ 4228802 w 6884912"/>
              <a:gd name="connsiteY80" fmla="*/ 201468 h 1161397"/>
              <a:gd name="connsiteX81" fmla="*/ 4289361 w 6884912"/>
              <a:gd name="connsiteY81" fmla="*/ 196642 h 1161397"/>
              <a:gd name="connsiteX82" fmla="*/ 4498913 w 6884912"/>
              <a:gd name="connsiteY82" fmla="*/ 118915 h 1161397"/>
              <a:gd name="connsiteX83" fmla="*/ 4617330 w 6884912"/>
              <a:gd name="connsiteY83" fmla="*/ 111163 h 1161397"/>
              <a:gd name="connsiteX84" fmla="*/ 4659778 w 6884912"/>
              <a:gd name="connsiteY84" fmla="*/ 118219 h 1161397"/>
              <a:gd name="connsiteX85" fmla="*/ 4730870 w 6884912"/>
              <a:gd name="connsiteY85" fmla="*/ 129432 h 1161397"/>
              <a:gd name="connsiteX86" fmla="*/ 4785037 w 6884912"/>
              <a:gd name="connsiteY86" fmla="*/ 161964 h 1161397"/>
              <a:gd name="connsiteX87" fmla="*/ 4844073 w 6884912"/>
              <a:gd name="connsiteY87" fmla="*/ 161768 h 1161397"/>
              <a:gd name="connsiteX88" fmla="*/ 4856454 w 6884912"/>
              <a:gd name="connsiteY88" fmla="*/ 130488 h 1161397"/>
              <a:gd name="connsiteX89" fmla="*/ 4920038 w 6884912"/>
              <a:gd name="connsiteY89" fmla="*/ 140418 h 1161397"/>
              <a:gd name="connsiteX90" fmla="*/ 5016639 w 6884912"/>
              <a:gd name="connsiteY90" fmla="*/ 158905 h 1161397"/>
              <a:gd name="connsiteX91" fmla="*/ 5072009 w 6884912"/>
              <a:gd name="connsiteY91" fmla="*/ 161502 h 1161397"/>
              <a:gd name="connsiteX92" fmla="*/ 5223626 w 6884912"/>
              <a:gd name="connsiteY92" fmla="*/ 177356 h 1161397"/>
              <a:gd name="connsiteX93" fmla="*/ 5375773 w 6884912"/>
              <a:gd name="connsiteY93" fmla="*/ 199913 h 1161397"/>
              <a:gd name="connsiteX94" fmla="*/ 5467502 w 6884912"/>
              <a:gd name="connsiteY94" fmla="*/ 250963 h 1161397"/>
              <a:gd name="connsiteX95" fmla="*/ 5592395 w 6884912"/>
              <a:gd name="connsiteY95" fmla="*/ 265434 h 1161397"/>
              <a:gd name="connsiteX96" fmla="*/ 5613532 w 6884912"/>
              <a:gd name="connsiteY96" fmla="*/ 273379 h 1161397"/>
              <a:gd name="connsiteX97" fmla="*/ 5642173 w 6884912"/>
              <a:gd name="connsiteY97" fmla="*/ 266904 h 1161397"/>
              <a:gd name="connsiteX98" fmla="*/ 5756910 w 6884912"/>
              <a:gd name="connsiteY98" fmla="*/ 239211 h 1161397"/>
              <a:gd name="connsiteX99" fmla="*/ 5846667 w 6884912"/>
              <a:gd name="connsiteY99" fmla="*/ 201786 h 1161397"/>
              <a:gd name="connsiteX100" fmla="*/ 5960732 w 6884912"/>
              <a:gd name="connsiteY100" fmla="*/ 220708 h 1161397"/>
              <a:gd name="connsiteX101" fmla="*/ 6029542 w 6884912"/>
              <a:gd name="connsiteY101" fmla="*/ 210339 h 1161397"/>
              <a:gd name="connsiteX102" fmla="*/ 6141123 w 6884912"/>
              <a:gd name="connsiteY102" fmla="*/ 159923 h 1161397"/>
              <a:gd name="connsiteX103" fmla="*/ 6290640 w 6884912"/>
              <a:gd name="connsiteY103" fmla="*/ 167441 h 1161397"/>
              <a:gd name="connsiteX104" fmla="*/ 6322806 w 6884912"/>
              <a:gd name="connsiteY104" fmla="*/ 213293 h 1161397"/>
              <a:gd name="connsiteX105" fmla="*/ 6364914 w 6884912"/>
              <a:gd name="connsiteY105" fmla="*/ 240140 h 1161397"/>
              <a:gd name="connsiteX106" fmla="*/ 6380420 w 6884912"/>
              <a:gd name="connsiteY106" fmla="*/ 173195 h 1161397"/>
              <a:gd name="connsiteX107" fmla="*/ 6507891 w 6884912"/>
              <a:gd name="connsiteY107" fmla="*/ 118474 h 1161397"/>
              <a:gd name="connsiteX108" fmla="*/ 6571807 w 6884912"/>
              <a:gd name="connsiteY108" fmla="*/ 98636 h 1161397"/>
              <a:gd name="connsiteX109" fmla="*/ 6671880 w 6884912"/>
              <a:gd name="connsiteY109" fmla="*/ 82931 h 1161397"/>
              <a:gd name="connsiteX110" fmla="*/ 6702266 w 6884912"/>
              <a:gd name="connsiteY110" fmla="*/ 75470 h 1161397"/>
              <a:gd name="connsiteX111" fmla="*/ 6845802 w 6884912"/>
              <a:gd name="connsiteY111" fmla="*/ 24496 h 1161397"/>
              <a:gd name="connsiteX112" fmla="*/ 6884912 w 6884912"/>
              <a:gd name="connsiteY11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64914 w 6884912"/>
              <a:gd name="connsiteY104" fmla="*/ 240140 h 1161397"/>
              <a:gd name="connsiteX105" fmla="*/ 6380420 w 6884912"/>
              <a:gd name="connsiteY105" fmla="*/ 173195 h 1161397"/>
              <a:gd name="connsiteX106" fmla="*/ 6507891 w 6884912"/>
              <a:gd name="connsiteY106" fmla="*/ 118474 h 1161397"/>
              <a:gd name="connsiteX107" fmla="*/ 6571807 w 6884912"/>
              <a:gd name="connsiteY107" fmla="*/ 98636 h 1161397"/>
              <a:gd name="connsiteX108" fmla="*/ 6671880 w 6884912"/>
              <a:gd name="connsiteY108" fmla="*/ 82931 h 1161397"/>
              <a:gd name="connsiteX109" fmla="*/ 6702266 w 6884912"/>
              <a:gd name="connsiteY109" fmla="*/ 75470 h 1161397"/>
              <a:gd name="connsiteX110" fmla="*/ 6845802 w 6884912"/>
              <a:gd name="connsiteY110" fmla="*/ 24496 h 1161397"/>
              <a:gd name="connsiteX111" fmla="*/ 6884912 w 6884912"/>
              <a:gd name="connsiteY11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80420 w 6884912"/>
              <a:gd name="connsiteY104" fmla="*/ 173195 h 1161397"/>
              <a:gd name="connsiteX105" fmla="*/ 6507891 w 6884912"/>
              <a:gd name="connsiteY105" fmla="*/ 118474 h 1161397"/>
              <a:gd name="connsiteX106" fmla="*/ 6571807 w 6884912"/>
              <a:gd name="connsiteY106" fmla="*/ 98636 h 1161397"/>
              <a:gd name="connsiteX107" fmla="*/ 6671880 w 6884912"/>
              <a:gd name="connsiteY107" fmla="*/ 82931 h 1161397"/>
              <a:gd name="connsiteX108" fmla="*/ 6702266 w 6884912"/>
              <a:gd name="connsiteY108" fmla="*/ 75470 h 1161397"/>
              <a:gd name="connsiteX109" fmla="*/ 6845802 w 6884912"/>
              <a:gd name="connsiteY109" fmla="*/ 24496 h 1161397"/>
              <a:gd name="connsiteX110" fmla="*/ 6884912 w 6884912"/>
              <a:gd name="connsiteY11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785037 w 6884912"/>
              <a:gd name="connsiteY84" fmla="*/ 161964 h 1161397"/>
              <a:gd name="connsiteX85" fmla="*/ 4844073 w 6884912"/>
              <a:gd name="connsiteY85" fmla="*/ 161768 h 1161397"/>
              <a:gd name="connsiteX86" fmla="*/ 4856454 w 6884912"/>
              <a:gd name="connsiteY86" fmla="*/ 130488 h 1161397"/>
              <a:gd name="connsiteX87" fmla="*/ 4920038 w 6884912"/>
              <a:gd name="connsiteY87" fmla="*/ 140418 h 1161397"/>
              <a:gd name="connsiteX88" fmla="*/ 5016639 w 6884912"/>
              <a:gd name="connsiteY88" fmla="*/ 158905 h 1161397"/>
              <a:gd name="connsiteX89" fmla="*/ 5072009 w 6884912"/>
              <a:gd name="connsiteY89" fmla="*/ 161502 h 1161397"/>
              <a:gd name="connsiteX90" fmla="*/ 5223626 w 6884912"/>
              <a:gd name="connsiteY90" fmla="*/ 177356 h 1161397"/>
              <a:gd name="connsiteX91" fmla="*/ 5375773 w 6884912"/>
              <a:gd name="connsiteY91" fmla="*/ 199913 h 1161397"/>
              <a:gd name="connsiteX92" fmla="*/ 5467502 w 6884912"/>
              <a:gd name="connsiteY92" fmla="*/ 250963 h 1161397"/>
              <a:gd name="connsiteX93" fmla="*/ 5592395 w 6884912"/>
              <a:gd name="connsiteY93" fmla="*/ 265434 h 1161397"/>
              <a:gd name="connsiteX94" fmla="*/ 5613532 w 6884912"/>
              <a:gd name="connsiteY94" fmla="*/ 273379 h 1161397"/>
              <a:gd name="connsiteX95" fmla="*/ 5642173 w 6884912"/>
              <a:gd name="connsiteY95" fmla="*/ 266904 h 1161397"/>
              <a:gd name="connsiteX96" fmla="*/ 5756910 w 6884912"/>
              <a:gd name="connsiteY96" fmla="*/ 239211 h 1161397"/>
              <a:gd name="connsiteX97" fmla="*/ 5846667 w 6884912"/>
              <a:gd name="connsiteY97" fmla="*/ 201786 h 1161397"/>
              <a:gd name="connsiteX98" fmla="*/ 5960732 w 6884912"/>
              <a:gd name="connsiteY98" fmla="*/ 220708 h 1161397"/>
              <a:gd name="connsiteX99" fmla="*/ 6029542 w 6884912"/>
              <a:gd name="connsiteY99" fmla="*/ 210339 h 1161397"/>
              <a:gd name="connsiteX100" fmla="*/ 6141123 w 6884912"/>
              <a:gd name="connsiteY100" fmla="*/ 159923 h 1161397"/>
              <a:gd name="connsiteX101" fmla="*/ 6290640 w 6884912"/>
              <a:gd name="connsiteY101" fmla="*/ 167441 h 1161397"/>
              <a:gd name="connsiteX102" fmla="*/ 6322806 w 6884912"/>
              <a:gd name="connsiteY102" fmla="*/ 213293 h 1161397"/>
              <a:gd name="connsiteX103" fmla="*/ 6380420 w 6884912"/>
              <a:gd name="connsiteY103" fmla="*/ 173195 h 1161397"/>
              <a:gd name="connsiteX104" fmla="*/ 6507891 w 6884912"/>
              <a:gd name="connsiteY104" fmla="*/ 118474 h 1161397"/>
              <a:gd name="connsiteX105" fmla="*/ 6571807 w 6884912"/>
              <a:gd name="connsiteY105" fmla="*/ 98636 h 1161397"/>
              <a:gd name="connsiteX106" fmla="*/ 6671880 w 6884912"/>
              <a:gd name="connsiteY106" fmla="*/ 82931 h 1161397"/>
              <a:gd name="connsiteX107" fmla="*/ 6702266 w 6884912"/>
              <a:gd name="connsiteY107" fmla="*/ 75470 h 1161397"/>
              <a:gd name="connsiteX108" fmla="*/ 6845802 w 6884912"/>
              <a:gd name="connsiteY108" fmla="*/ 24496 h 1161397"/>
              <a:gd name="connsiteX109" fmla="*/ 6884912 w 6884912"/>
              <a:gd name="connsiteY10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844073 w 6884912"/>
              <a:gd name="connsiteY84" fmla="*/ 161768 h 1161397"/>
              <a:gd name="connsiteX85" fmla="*/ 4856454 w 6884912"/>
              <a:gd name="connsiteY85" fmla="*/ 130488 h 1161397"/>
              <a:gd name="connsiteX86" fmla="*/ 4920038 w 6884912"/>
              <a:gd name="connsiteY86" fmla="*/ 140418 h 1161397"/>
              <a:gd name="connsiteX87" fmla="*/ 5016639 w 6884912"/>
              <a:gd name="connsiteY87" fmla="*/ 158905 h 1161397"/>
              <a:gd name="connsiteX88" fmla="*/ 5072009 w 6884912"/>
              <a:gd name="connsiteY88" fmla="*/ 161502 h 1161397"/>
              <a:gd name="connsiteX89" fmla="*/ 5223626 w 6884912"/>
              <a:gd name="connsiteY89" fmla="*/ 177356 h 1161397"/>
              <a:gd name="connsiteX90" fmla="*/ 5375773 w 6884912"/>
              <a:gd name="connsiteY90" fmla="*/ 199913 h 1161397"/>
              <a:gd name="connsiteX91" fmla="*/ 5467502 w 6884912"/>
              <a:gd name="connsiteY91" fmla="*/ 250963 h 1161397"/>
              <a:gd name="connsiteX92" fmla="*/ 5592395 w 6884912"/>
              <a:gd name="connsiteY92" fmla="*/ 265434 h 1161397"/>
              <a:gd name="connsiteX93" fmla="*/ 5613532 w 6884912"/>
              <a:gd name="connsiteY93" fmla="*/ 273379 h 1161397"/>
              <a:gd name="connsiteX94" fmla="*/ 5642173 w 6884912"/>
              <a:gd name="connsiteY94" fmla="*/ 266904 h 1161397"/>
              <a:gd name="connsiteX95" fmla="*/ 5756910 w 6884912"/>
              <a:gd name="connsiteY95" fmla="*/ 239211 h 1161397"/>
              <a:gd name="connsiteX96" fmla="*/ 5846667 w 6884912"/>
              <a:gd name="connsiteY96" fmla="*/ 201786 h 1161397"/>
              <a:gd name="connsiteX97" fmla="*/ 5960732 w 6884912"/>
              <a:gd name="connsiteY97" fmla="*/ 220708 h 1161397"/>
              <a:gd name="connsiteX98" fmla="*/ 6029542 w 6884912"/>
              <a:gd name="connsiteY98" fmla="*/ 210339 h 1161397"/>
              <a:gd name="connsiteX99" fmla="*/ 6141123 w 6884912"/>
              <a:gd name="connsiteY99" fmla="*/ 159923 h 1161397"/>
              <a:gd name="connsiteX100" fmla="*/ 6290640 w 6884912"/>
              <a:gd name="connsiteY100" fmla="*/ 167441 h 1161397"/>
              <a:gd name="connsiteX101" fmla="*/ 6322806 w 6884912"/>
              <a:gd name="connsiteY101" fmla="*/ 213293 h 1161397"/>
              <a:gd name="connsiteX102" fmla="*/ 6380420 w 6884912"/>
              <a:gd name="connsiteY102" fmla="*/ 173195 h 1161397"/>
              <a:gd name="connsiteX103" fmla="*/ 6507891 w 6884912"/>
              <a:gd name="connsiteY103" fmla="*/ 118474 h 1161397"/>
              <a:gd name="connsiteX104" fmla="*/ 6571807 w 6884912"/>
              <a:gd name="connsiteY104" fmla="*/ 98636 h 1161397"/>
              <a:gd name="connsiteX105" fmla="*/ 6671880 w 6884912"/>
              <a:gd name="connsiteY105" fmla="*/ 82931 h 1161397"/>
              <a:gd name="connsiteX106" fmla="*/ 6702266 w 6884912"/>
              <a:gd name="connsiteY106" fmla="*/ 75470 h 1161397"/>
              <a:gd name="connsiteX107" fmla="*/ 6845802 w 6884912"/>
              <a:gd name="connsiteY107" fmla="*/ 24496 h 1161397"/>
              <a:gd name="connsiteX108" fmla="*/ 6884912 w 6884912"/>
              <a:gd name="connsiteY10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78946 w 6884912"/>
              <a:gd name="connsiteY7" fmla="*/ 1106011 h 1161397"/>
              <a:gd name="connsiteX8" fmla="*/ 512111 w 6884912"/>
              <a:gd name="connsiteY8" fmla="*/ 1085599 h 1161397"/>
              <a:gd name="connsiteX9" fmla="*/ 567875 w 6884912"/>
              <a:gd name="connsiteY9" fmla="*/ 1051976 h 1161397"/>
              <a:gd name="connsiteX10" fmla="*/ 601644 w 6884912"/>
              <a:gd name="connsiteY10" fmla="*/ 1003997 h 1161397"/>
              <a:gd name="connsiteX11" fmla="*/ 651408 w 6884912"/>
              <a:gd name="connsiteY11" fmla="*/ 984938 h 1161397"/>
              <a:gd name="connsiteX12" fmla="*/ 673197 w 6884912"/>
              <a:gd name="connsiteY12" fmla="*/ 1010060 h 1161397"/>
              <a:gd name="connsiteX13" fmla="*/ 723108 w 6884912"/>
              <a:gd name="connsiteY13" fmla="*/ 980081 h 1161397"/>
              <a:gd name="connsiteX14" fmla="*/ 797699 w 6884912"/>
              <a:gd name="connsiteY14" fmla="*/ 931362 h 1161397"/>
              <a:gd name="connsiteX15" fmla="*/ 843359 w 6884912"/>
              <a:gd name="connsiteY15" fmla="*/ 910894 h 1161397"/>
              <a:gd name="connsiteX16" fmla="*/ 965215 w 6884912"/>
              <a:gd name="connsiteY16" fmla="*/ 846701 h 1161397"/>
              <a:gd name="connsiteX17" fmla="*/ 1085080 w 6884912"/>
              <a:gd name="connsiteY17" fmla="*/ 776086 h 1161397"/>
              <a:gd name="connsiteX18" fmla="*/ 1131224 w 6884912"/>
              <a:gd name="connsiteY18" fmla="*/ 706160 h 1161397"/>
              <a:gd name="connsiteX19" fmla="*/ 1138051 w 6884912"/>
              <a:gd name="connsiteY19" fmla="*/ 702034 h 1161397"/>
              <a:gd name="connsiteX20" fmla="*/ 1158800 w 6884912"/>
              <a:gd name="connsiteY20" fmla="*/ 700004 h 1161397"/>
              <a:gd name="connsiteX21" fmla="*/ 1166947 w 6884912"/>
              <a:gd name="connsiteY21" fmla="*/ 700762 h 1161397"/>
              <a:gd name="connsiteX22" fmla="*/ 1178135 w 6884912"/>
              <a:gd name="connsiteY22" fmla="*/ 698631 h 1161397"/>
              <a:gd name="connsiteX23" fmla="*/ 1178301 w 6884912"/>
              <a:gd name="connsiteY23" fmla="*/ 698094 h 1161397"/>
              <a:gd name="connsiteX24" fmla="*/ 1188995 w 6884912"/>
              <a:gd name="connsiteY24" fmla="*/ 697048 h 1161397"/>
              <a:gd name="connsiteX25" fmla="*/ 1242716 w 6884912"/>
              <a:gd name="connsiteY25" fmla="*/ 698052 h 1161397"/>
              <a:gd name="connsiteX26" fmla="*/ 1299977 w 6884912"/>
              <a:gd name="connsiteY26" fmla="*/ 639196 h 1161397"/>
              <a:gd name="connsiteX27" fmla="*/ 1326190 w 6884912"/>
              <a:gd name="connsiteY27" fmla="*/ 625955 h 1161397"/>
              <a:gd name="connsiteX28" fmla="*/ 1339600 w 6884912"/>
              <a:gd name="connsiteY28" fmla="*/ 616295 h 1161397"/>
              <a:gd name="connsiteX29" fmla="*/ 1340054 w 6884912"/>
              <a:gd name="connsiteY29" fmla="*/ 614022 h 1161397"/>
              <a:gd name="connsiteX30" fmla="*/ 1391606 w 6884912"/>
              <a:gd name="connsiteY30" fmla="*/ 615229 h 1161397"/>
              <a:gd name="connsiteX31" fmla="*/ 1397565 w 6884912"/>
              <a:gd name="connsiteY31" fmla="*/ 611490 h 1161397"/>
              <a:gd name="connsiteX32" fmla="*/ 1432302 w 6884912"/>
              <a:gd name="connsiteY32" fmla="*/ 617267 h 1161397"/>
              <a:gd name="connsiteX33" fmla="*/ 1449644 w 6884912"/>
              <a:gd name="connsiteY33" fmla="*/ 617591 h 1161397"/>
              <a:gd name="connsiteX34" fmla="*/ 1455793 w 6884912"/>
              <a:gd name="connsiteY34" fmla="*/ 623174 h 1161397"/>
              <a:gd name="connsiteX35" fmla="*/ 1480758 w 6884912"/>
              <a:gd name="connsiteY35" fmla="*/ 620863 h 1161397"/>
              <a:gd name="connsiteX36" fmla="*/ 1483154 w 6884912"/>
              <a:gd name="connsiteY36" fmla="*/ 618527 h 1161397"/>
              <a:gd name="connsiteX37" fmla="*/ 1505495 w 6884912"/>
              <a:gd name="connsiteY37" fmla="*/ 624325 h 1161397"/>
              <a:gd name="connsiteX38" fmla="*/ 1526340 w 6884912"/>
              <a:gd name="connsiteY38" fmla="*/ 638496 h 1161397"/>
              <a:gd name="connsiteX39" fmla="*/ 1731986 w 6884912"/>
              <a:gd name="connsiteY39" fmla="*/ 589682 h 1161397"/>
              <a:gd name="connsiteX40" fmla="*/ 1927935 w 6884912"/>
              <a:gd name="connsiteY40" fmla="*/ 628540 h 1161397"/>
              <a:gd name="connsiteX41" fmla="*/ 2039075 w 6884912"/>
              <a:gd name="connsiteY41" fmla="*/ 599964 h 1161397"/>
              <a:gd name="connsiteX42" fmla="*/ 2066980 w 6884912"/>
              <a:gd name="connsiteY42" fmla="*/ 550413 h 1161397"/>
              <a:gd name="connsiteX43" fmla="*/ 2352236 w 6884912"/>
              <a:gd name="connsiteY43" fmla="*/ 519602 h 1161397"/>
              <a:gd name="connsiteX44" fmla="*/ 2420791 w 6884912"/>
              <a:gd name="connsiteY44" fmla="*/ 492826 h 1161397"/>
              <a:gd name="connsiteX45" fmla="*/ 2489932 w 6884912"/>
              <a:gd name="connsiteY45" fmla="*/ 507864 h 1161397"/>
              <a:gd name="connsiteX46" fmla="*/ 2512917 w 6884912"/>
              <a:gd name="connsiteY46" fmla="*/ 489127 h 1161397"/>
              <a:gd name="connsiteX47" fmla="*/ 2516783 w 6884912"/>
              <a:gd name="connsiteY47" fmla="*/ 485473 h 1161397"/>
              <a:gd name="connsiteX48" fmla="*/ 2534360 w 6884912"/>
              <a:gd name="connsiteY48" fmla="*/ 480064 h 1161397"/>
              <a:gd name="connsiteX49" fmla="*/ 2536691 w 6884912"/>
              <a:gd name="connsiteY49" fmla="*/ 467018 h 1161397"/>
              <a:gd name="connsiteX50" fmla="*/ 2561265 w 6884912"/>
              <a:gd name="connsiteY50" fmla="*/ 450623 h 1161397"/>
              <a:gd name="connsiteX51" fmla="*/ 2594349 w 6884912"/>
              <a:gd name="connsiteY51" fmla="*/ 443884 h 1161397"/>
              <a:gd name="connsiteX52" fmla="*/ 2754324 w 6884912"/>
              <a:gd name="connsiteY52" fmla="*/ 424766 h 1161397"/>
              <a:gd name="connsiteX53" fmla="*/ 2848470 w 6884912"/>
              <a:gd name="connsiteY53" fmla="*/ 405966 h 1161397"/>
              <a:gd name="connsiteX54" fmla="*/ 2881772 w 6884912"/>
              <a:gd name="connsiteY54" fmla="*/ 387260 h 1161397"/>
              <a:gd name="connsiteX55" fmla="*/ 2929932 w 6884912"/>
              <a:gd name="connsiteY55" fmla="*/ 368912 h 1161397"/>
              <a:gd name="connsiteX56" fmla="*/ 3013020 w 6884912"/>
              <a:gd name="connsiteY56" fmla="*/ 327578 h 1161397"/>
              <a:gd name="connsiteX57" fmla="*/ 3222191 w 6884912"/>
              <a:gd name="connsiteY57" fmla="*/ 307887 h 1161397"/>
              <a:gd name="connsiteX58" fmla="*/ 3227953 w 6884912"/>
              <a:gd name="connsiteY58" fmla="*/ 297650 h 1161397"/>
              <a:gd name="connsiteX59" fmla="*/ 3510042 w 6884912"/>
              <a:gd name="connsiteY59" fmla="*/ 311820 h 1161397"/>
              <a:gd name="connsiteX60" fmla="*/ 3626773 w 6884912"/>
              <a:gd name="connsiteY60" fmla="*/ 290452 h 1161397"/>
              <a:gd name="connsiteX61" fmla="*/ 3666217 w 6884912"/>
              <a:gd name="connsiteY61" fmla="*/ 273255 h 1161397"/>
              <a:gd name="connsiteX62" fmla="*/ 3732427 w 6884912"/>
              <a:gd name="connsiteY62" fmla="*/ 245039 h 1161397"/>
              <a:gd name="connsiteX63" fmla="*/ 3777022 w 6884912"/>
              <a:gd name="connsiteY63" fmla="*/ 200276 h 1161397"/>
              <a:gd name="connsiteX64" fmla="*/ 3791246 w 6884912"/>
              <a:gd name="connsiteY64" fmla="*/ 189996 h 1161397"/>
              <a:gd name="connsiteX65" fmla="*/ 3819864 w 6884912"/>
              <a:gd name="connsiteY65" fmla="*/ 194605 h 1161397"/>
              <a:gd name="connsiteX66" fmla="*/ 3830398 w 6884912"/>
              <a:gd name="connsiteY66" fmla="*/ 188383 h 1161397"/>
              <a:gd name="connsiteX67" fmla="*/ 3834360 w 6884912"/>
              <a:gd name="connsiteY67" fmla="*/ 188992 h 1161397"/>
              <a:gd name="connsiteX68" fmla="*/ 3843715 w 6884912"/>
              <a:gd name="connsiteY68" fmla="*/ 188752 h 1161397"/>
              <a:gd name="connsiteX69" fmla="*/ 3842609 w 6884912"/>
              <a:gd name="connsiteY69" fmla="*/ 197386 h 1161397"/>
              <a:gd name="connsiteX70" fmla="*/ 3853961 w 6884912"/>
              <a:gd name="connsiteY70" fmla="*/ 213380 h 1161397"/>
              <a:gd name="connsiteX71" fmla="*/ 3907640 w 6884912"/>
              <a:gd name="connsiteY71" fmla="*/ 207568 h 1161397"/>
              <a:gd name="connsiteX72" fmla="*/ 3910449 w 6884912"/>
              <a:gd name="connsiteY72" fmla="*/ 197808 h 1161397"/>
              <a:gd name="connsiteX73" fmla="*/ 3917197 w 6884912"/>
              <a:gd name="connsiteY73" fmla="*/ 196121 h 1161397"/>
              <a:gd name="connsiteX74" fmla="*/ 3922400 w 6884912"/>
              <a:gd name="connsiteY74" fmla="*/ 205056 h 1161397"/>
              <a:gd name="connsiteX75" fmla="*/ 4013061 w 6884912"/>
              <a:gd name="connsiteY75" fmla="*/ 224874 h 1161397"/>
              <a:gd name="connsiteX76" fmla="*/ 4220717 w 6884912"/>
              <a:gd name="connsiteY76" fmla="*/ 192946 h 1161397"/>
              <a:gd name="connsiteX77" fmla="*/ 4228802 w 6884912"/>
              <a:gd name="connsiteY77" fmla="*/ 201468 h 1161397"/>
              <a:gd name="connsiteX78" fmla="*/ 4289361 w 6884912"/>
              <a:gd name="connsiteY78" fmla="*/ 196642 h 1161397"/>
              <a:gd name="connsiteX79" fmla="*/ 4498913 w 6884912"/>
              <a:gd name="connsiteY79" fmla="*/ 118915 h 1161397"/>
              <a:gd name="connsiteX80" fmla="*/ 4617330 w 6884912"/>
              <a:gd name="connsiteY80" fmla="*/ 111163 h 1161397"/>
              <a:gd name="connsiteX81" fmla="*/ 4659778 w 6884912"/>
              <a:gd name="connsiteY81" fmla="*/ 118219 h 1161397"/>
              <a:gd name="connsiteX82" fmla="*/ 4730870 w 6884912"/>
              <a:gd name="connsiteY82" fmla="*/ 129432 h 1161397"/>
              <a:gd name="connsiteX83" fmla="*/ 4844073 w 6884912"/>
              <a:gd name="connsiteY83" fmla="*/ 161768 h 1161397"/>
              <a:gd name="connsiteX84" fmla="*/ 4856454 w 6884912"/>
              <a:gd name="connsiteY84" fmla="*/ 130488 h 1161397"/>
              <a:gd name="connsiteX85" fmla="*/ 4920038 w 6884912"/>
              <a:gd name="connsiteY85" fmla="*/ 140418 h 1161397"/>
              <a:gd name="connsiteX86" fmla="*/ 5016639 w 6884912"/>
              <a:gd name="connsiteY86" fmla="*/ 158905 h 1161397"/>
              <a:gd name="connsiteX87" fmla="*/ 5072009 w 6884912"/>
              <a:gd name="connsiteY87" fmla="*/ 161502 h 1161397"/>
              <a:gd name="connsiteX88" fmla="*/ 5223626 w 6884912"/>
              <a:gd name="connsiteY88" fmla="*/ 177356 h 1161397"/>
              <a:gd name="connsiteX89" fmla="*/ 5375773 w 6884912"/>
              <a:gd name="connsiteY89" fmla="*/ 199913 h 1161397"/>
              <a:gd name="connsiteX90" fmla="*/ 5467502 w 6884912"/>
              <a:gd name="connsiteY90" fmla="*/ 250963 h 1161397"/>
              <a:gd name="connsiteX91" fmla="*/ 5592395 w 6884912"/>
              <a:gd name="connsiteY91" fmla="*/ 265434 h 1161397"/>
              <a:gd name="connsiteX92" fmla="*/ 5613532 w 6884912"/>
              <a:gd name="connsiteY92" fmla="*/ 273379 h 1161397"/>
              <a:gd name="connsiteX93" fmla="*/ 5642173 w 6884912"/>
              <a:gd name="connsiteY93" fmla="*/ 266904 h 1161397"/>
              <a:gd name="connsiteX94" fmla="*/ 5756910 w 6884912"/>
              <a:gd name="connsiteY94" fmla="*/ 239211 h 1161397"/>
              <a:gd name="connsiteX95" fmla="*/ 5846667 w 6884912"/>
              <a:gd name="connsiteY95" fmla="*/ 201786 h 1161397"/>
              <a:gd name="connsiteX96" fmla="*/ 5960732 w 6884912"/>
              <a:gd name="connsiteY96" fmla="*/ 220708 h 1161397"/>
              <a:gd name="connsiteX97" fmla="*/ 6029542 w 6884912"/>
              <a:gd name="connsiteY97" fmla="*/ 210339 h 1161397"/>
              <a:gd name="connsiteX98" fmla="*/ 6141123 w 6884912"/>
              <a:gd name="connsiteY98" fmla="*/ 159923 h 1161397"/>
              <a:gd name="connsiteX99" fmla="*/ 6290640 w 6884912"/>
              <a:gd name="connsiteY99" fmla="*/ 167441 h 1161397"/>
              <a:gd name="connsiteX100" fmla="*/ 6322806 w 6884912"/>
              <a:gd name="connsiteY100" fmla="*/ 213293 h 1161397"/>
              <a:gd name="connsiteX101" fmla="*/ 6380420 w 6884912"/>
              <a:gd name="connsiteY101" fmla="*/ 173195 h 1161397"/>
              <a:gd name="connsiteX102" fmla="*/ 6507891 w 6884912"/>
              <a:gd name="connsiteY102" fmla="*/ 118474 h 1161397"/>
              <a:gd name="connsiteX103" fmla="*/ 6571807 w 6884912"/>
              <a:gd name="connsiteY103" fmla="*/ 98636 h 1161397"/>
              <a:gd name="connsiteX104" fmla="*/ 6671880 w 6884912"/>
              <a:gd name="connsiteY104" fmla="*/ 82931 h 1161397"/>
              <a:gd name="connsiteX105" fmla="*/ 6702266 w 6884912"/>
              <a:gd name="connsiteY105" fmla="*/ 75470 h 1161397"/>
              <a:gd name="connsiteX106" fmla="*/ 6845802 w 6884912"/>
              <a:gd name="connsiteY106" fmla="*/ 24496 h 1161397"/>
              <a:gd name="connsiteX107" fmla="*/ 6884912 w 6884912"/>
              <a:gd name="connsiteY107"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12111 w 6884912"/>
              <a:gd name="connsiteY7" fmla="*/ 1085599 h 1161397"/>
              <a:gd name="connsiteX8" fmla="*/ 567875 w 6884912"/>
              <a:gd name="connsiteY8" fmla="*/ 1051976 h 1161397"/>
              <a:gd name="connsiteX9" fmla="*/ 601644 w 6884912"/>
              <a:gd name="connsiteY9" fmla="*/ 1003997 h 1161397"/>
              <a:gd name="connsiteX10" fmla="*/ 651408 w 6884912"/>
              <a:gd name="connsiteY10" fmla="*/ 984938 h 1161397"/>
              <a:gd name="connsiteX11" fmla="*/ 673197 w 6884912"/>
              <a:gd name="connsiteY11" fmla="*/ 1010060 h 1161397"/>
              <a:gd name="connsiteX12" fmla="*/ 723108 w 6884912"/>
              <a:gd name="connsiteY12" fmla="*/ 980081 h 1161397"/>
              <a:gd name="connsiteX13" fmla="*/ 797699 w 6884912"/>
              <a:gd name="connsiteY13" fmla="*/ 931362 h 1161397"/>
              <a:gd name="connsiteX14" fmla="*/ 843359 w 6884912"/>
              <a:gd name="connsiteY14" fmla="*/ 910894 h 1161397"/>
              <a:gd name="connsiteX15" fmla="*/ 965215 w 6884912"/>
              <a:gd name="connsiteY15" fmla="*/ 846701 h 1161397"/>
              <a:gd name="connsiteX16" fmla="*/ 1085080 w 6884912"/>
              <a:gd name="connsiteY16" fmla="*/ 776086 h 1161397"/>
              <a:gd name="connsiteX17" fmla="*/ 1131224 w 6884912"/>
              <a:gd name="connsiteY17" fmla="*/ 706160 h 1161397"/>
              <a:gd name="connsiteX18" fmla="*/ 1138051 w 6884912"/>
              <a:gd name="connsiteY18" fmla="*/ 702034 h 1161397"/>
              <a:gd name="connsiteX19" fmla="*/ 1158800 w 6884912"/>
              <a:gd name="connsiteY19" fmla="*/ 700004 h 1161397"/>
              <a:gd name="connsiteX20" fmla="*/ 1166947 w 6884912"/>
              <a:gd name="connsiteY20" fmla="*/ 700762 h 1161397"/>
              <a:gd name="connsiteX21" fmla="*/ 1178135 w 6884912"/>
              <a:gd name="connsiteY21" fmla="*/ 698631 h 1161397"/>
              <a:gd name="connsiteX22" fmla="*/ 1178301 w 6884912"/>
              <a:gd name="connsiteY22" fmla="*/ 698094 h 1161397"/>
              <a:gd name="connsiteX23" fmla="*/ 1188995 w 6884912"/>
              <a:gd name="connsiteY23" fmla="*/ 697048 h 1161397"/>
              <a:gd name="connsiteX24" fmla="*/ 1242716 w 6884912"/>
              <a:gd name="connsiteY24" fmla="*/ 698052 h 1161397"/>
              <a:gd name="connsiteX25" fmla="*/ 1299977 w 6884912"/>
              <a:gd name="connsiteY25" fmla="*/ 639196 h 1161397"/>
              <a:gd name="connsiteX26" fmla="*/ 1326190 w 6884912"/>
              <a:gd name="connsiteY26" fmla="*/ 625955 h 1161397"/>
              <a:gd name="connsiteX27" fmla="*/ 1339600 w 6884912"/>
              <a:gd name="connsiteY27" fmla="*/ 616295 h 1161397"/>
              <a:gd name="connsiteX28" fmla="*/ 1340054 w 6884912"/>
              <a:gd name="connsiteY28" fmla="*/ 614022 h 1161397"/>
              <a:gd name="connsiteX29" fmla="*/ 1391606 w 6884912"/>
              <a:gd name="connsiteY29" fmla="*/ 615229 h 1161397"/>
              <a:gd name="connsiteX30" fmla="*/ 1397565 w 6884912"/>
              <a:gd name="connsiteY30" fmla="*/ 611490 h 1161397"/>
              <a:gd name="connsiteX31" fmla="*/ 1432302 w 6884912"/>
              <a:gd name="connsiteY31" fmla="*/ 617267 h 1161397"/>
              <a:gd name="connsiteX32" fmla="*/ 1449644 w 6884912"/>
              <a:gd name="connsiteY32" fmla="*/ 617591 h 1161397"/>
              <a:gd name="connsiteX33" fmla="*/ 1455793 w 6884912"/>
              <a:gd name="connsiteY33" fmla="*/ 623174 h 1161397"/>
              <a:gd name="connsiteX34" fmla="*/ 1480758 w 6884912"/>
              <a:gd name="connsiteY34" fmla="*/ 620863 h 1161397"/>
              <a:gd name="connsiteX35" fmla="*/ 1483154 w 6884912"/>
              <a:gd name="connsiteY35" fmla="*/ 618527 h 1161397"/>
              <a:gd name="connsiteX36" fmla="*/ 1505495 w 6884912"/>
              <a:gd name="connsiteY36" fmla="*/ 624325 h 1161397"/>
              <a:gd name="connsiteX37" fmla="*/ 1526340 w 6884912"/>
              <a:gd name="connsiteY37" fmla="*/ 638496 h 1161397"/>
              <a:gd name="connsiteX38" fmla="*/ 1731986 w 6884912"/>
              <a:gd name="connsiteY38" fmla="*/ 589682 h 1161397"/>
              <a:gd name="connsiteX39" fmla="*/ 1927935 w 6884912"/>
              <a:gd name="connsiteY39" fmla="*/ 628540 h 1161397"/>
              <a:gd name="connsiteX40" fmla="*/ 2039075 w 6884912"/>
              <a:gd name="connsiteY40" fmla="*/ 599964 h 1161397"/>
              <a:gd name="connsiteX41" fmla="*/ 2066980 w 6884912"/>
              <a:gd name="connsiteY41" fmla="*/ 550413 h 1161397"/>
              <a:gd name="connsiteX42" fmla="*/ 2352236 w 6884912"/>
              <a:gd name="connsiteY42" fmla="*/ 519602 h 1161397"/>
              <a:gd name="connsiteX43" fmla="*/ 2420791 w 6884912"/>
              <a:gd name="connsiteY43" fmla="*/ 492826 h 1161397"/>
              <a:gd name="connsiteX44" fmla="*/ 2489932 w 6884912"/>
              <a:gd name="connsiteY44" fmla="*/ 507864 h 1161397"/>
              <a:gd name="connsiteX45" fmla="*/ 2512917 w 6884912"/>
              <a:gd name="connsiteY45" fmla="*/ 489127 h 1161397"/>
              <a:gd name="connsiteX46" fmla="*/ 2516783 w 6884912"/>
              <a:gd name="connsiteY46" fmla="*/ 485473 h 1161397"/>
              <a:gd name="connsiteX47" fmla="*/ 2534360 w 6884912"/>
              <a:gd name="connsiteY47" fmla="*/ 480064 h 1161397"/>
              <a:gd name="connsiteX48" fmla="*/ 2536691 w 6884912"/>
              <a:gd name="connsiteY48" fmla="*/ 467018 h 1161397"/>
              <a:gd name="connsiteX49" fmla="*/ 2561265 w 6884912"/>
              <a:gd name="connsiteY49" fmla="*/ 450623 h 1161397"/>
              <a:gd name="connsiteX50" fmla="*/ 2594349 w 6884912"/>
              <a:gd name="connsiteY50" fmla="*/ 443884 h 1161397"/>
              <a:gd name="connsiteX51" fmla="*/ 2754324 w 6884912"/>
              <a:gd name="connsiteY51" fmla="*/ 424766 h 1161397"/>
              <a:gd name="connsiteX52" fmla="*/ 2848470 w 6884912"/>
              <a:gd name="connsiteY52" fmla="*/ 405966 h 1161397"/>
              <a:gd name="connsiteX53" fmla="*/ 2881772 w 6884912"/>
              <a:gd name="connsiteY53" fmla="*/ 387260 h 1161397"/>
              <a:gd name="connsiteX54" fmla="*/ 2929932 w 6884912"/>
              <a:gd name="connsiteY54" fmla="*/ 368912 h 1161397"/>
              <a:gd name="connsiteX55" fmla="*/ 3013020 w 6884912"/>
              <a:gd name="connsiteY55" fmla="*/ 327578 h 1161397"/>
              <a:gd name="connsiteX56" fmla="*/ 3222191 w 6884912"/>
              <a:gd name="connsiteY56" fmla="*/ 307887 h 1161397"/>
              <a:gd name="connsiteX57" fmla="*/ 3227953 w 6884912"/>
              <a:gd name="connsiteY57" fmla="*/ 297650 h 1161397"/>
              <a:gd name="connsiteX58" fmla="*/ 3510042 w 6884912"/>
              <a:gd name="connsiteY58" fmla="*/ 311820 h 1161397"/>
              <a:gd name="connsiteX59" fmla="*/ 3626773 w 6884912"/>
              <a:gd name="connsiteY59" fmla="*/ 290452 h 1161397"/>
              <a:gd name="connsiteX60" fmla="*/ 3666217 w 6884912"/>
              <a:gd name="connsiteY60" fmla="*/ 273255 h 1161397"/>
              <a:gd name="connsiteX61" fmla="*/ 3732427 w 6884912"/>
              <a:gd name="connsiteY61" fmla="*/ 245039 h 1161397"/>
              <a:gd name="connsiteX62" fmla="*/ 3777022 w 6884912"/>
              <a:gd name="connsiteY62" fmla="*/ 200276 h 1161397"/>
              <a:gd name="connsiteX63" fmla="*/ 3791246 w 6884912"/>
              <a:gd name="connsiteY63" fmla="*/ 189996 h 1161397"/>
              <a:gd name="connsiteX64" fmla="*/ 3819864 w 6884912"/>
              <a:gd name="connsiteY64" fmla="*/ 194605 h 1161397"/>
              <a:gd name="connsiteX65" fmla="*/ 3830398 w 6884912"/>
              <a:gd name="connsiteY65" fmla="*/ 188383 h 1161397"/>
              <a:gd name="connsiteX66" fmla="*/ 3834360 w 6884912"/>
              <a:gd name="connsiteY66" fmla="*/ 188992 h 1161397"/>
              <a:gd name="connsiteX67" fmla="*/ 3843715 w 6884912"/>
              <a:gd name="connsiteY67" fmla="*/ 188752 h 1161397"/>
              <a:gd name="connsiteX68" fmla="*/ 3842609 w 6884912"/>
              <a:gd name="connsiteY68" fmla="*/ 197386 h 1161397"/>
              <a:gd name="connsiteX69" fmla="*/ 3853961 w 6884912"/>
              <a:gd name="connsiteY69" fmla="*/ 213380 h 1161397"/>
              <a:gd name="connsiteX70" fmla="*/ 3907640 w 6884912"/>
              <a:gd name="connsiteY70" fmla="*/ 207568 h 1161397"/>
              <a:gd name="connsiteX71" fmla="*/ 3910449 w 6884912"/>
              <a:gd name="connsiteY71" fmla="*/ 197808 h 1161397"/>
              <a:gd name="connsiteX72" fmla="*/ 3917197 w 6884912"/>
              <a:gd name="connsiteY72" fmla="*/ 196121 h 1161397"/>
              <a:gd name="connsiteX73" fmla="*/ 3922400 w 6884912"/>
              <a:gd name="connsiteY73" fmla="*/ 205056 h 1161397"/>
              <a:gd name="connsiteX74" fmla="*/ 4013061 w 6884912"/>
              <a:gd name="connsiteY74" fmla="*/ 224874 h 1161397"/>
              <a:gd name="connsiteX75" fmla="*/ 4220717 w 6884912"/>
              <a:gd name="connsiteY75" fmla="*/ 192946 h 1161397"/>
              <a:gd name="connsiteX76" fmla="*/ 4228802 w 6884912"/>
              <a:gd name="connsiteY76" fmla="*/ 201468 h 1161397"/>
              <a:gd name="connsiteX77" fmla="*/ 4289361 w 6884912"/>
              <a:gd name="connsiteY77" fmla="*/ 196642 h 1161397"/>
              <a:gd name="connsiteX78" fmla="*/ 4498913 w 6884912"/>
              <a:gd name="connsiteY78" fmla="*/ 118915 h 1161397"/>
              <a:gd name="connsiteX79" fmla="*/ 4617330 w 6884912"/>
              <a:gd name="connsiteY79" fmla="*/ 111163 h 1161397"/>
              <a:gd name="connsiteX80" fmla="*/ 4659778 w 6884912"/>
              <a:gd name="connsiteY80" fmla="*/ 118219 h 1161397"/>
              <a:gd name="connsiteX81" fmla="*/ 4730870 w 6884912"/>
              <a:gd name="connsiteY81" fmla="*/ 129432 h 1161397"/>
              <a:gd name="connsiteX82" fmla="*/ 4844073 w 6884912"/>
              <a:gd name="connsiteY82" fmla="*/ 161768 h 1161397"/>
              <a:gd name="connsiteX83" fmla="*/ 4856454 w 6884912"/>
              <a:gd name="connsiteY83" fmla="*/ 130488 h 1161397"/>
              <a:gd name="connsiteX84" fmla="*/ 4920038 w 6884912"/>
              <a:gd name="connsiteY84" fmla="*/ 140418 h 1161397"/>
              <a:gd name="connsiteX85" fmla="*/ 5016639 w 6884912"/>
              <a:gd name="connsiteY85" fmla="*/ 158905 h 1161397"/>
              <a:gd name="connsiteX86" fmla="*/ 5072009 w 6884912"/>
              <a:gd name="connsiteY86" fmla="*/ 161502 h 1161397"/>
              <a:gd name="connsiteX87" fmla="*/ 5223626 w 6884912"/>
              <a:gd name="connsiteY87" fmla="*/ 177356 h 1161397"/>
              <a:gd name="connsiteX88" fmla="*/ 5375773 w 6884912"/>
              <a:gd name="connsiteY88" fmla="*/ 199913 h 1161397"/>
              <a:gd name="connsiteX89" fmla="*/ 5467502 w 6884912"/>
              <a:gd name="connsiteY89" fmla="*/ 250963 h 1161397"/>
              <a:gd name="connsiteX90" fmla="*/ 5592395 w 6884912"/>
              <a:gd name="connsiteY90" fmla="*/ 265434 h 1161397"/>
              <a:gd name="connsiteX91" fmla="*/ 5613532 w 6884912"/>
              <a:gd name="connsiteY91" fmla="*/ 273379 h 1161397"/>
              <a:gd name="connsiteX92" fmla="*/ 5642173 w 6884912"/>
              <a:gd name="connsiteY92" fmla="*/ 266904 h 1161397"/>
              <a:gd name="connsiteX93" fmla="*/ 5756910 w 6884912"/>
              <a:gd name="connsiteY93" fmla="*/ 239211 h 1161397"/>
              <a:gd name="connsiteX94" fmla="*/ 5846667 w 6884912"/>
              <a:gd name="connsiteY94" fmla="*/ 201786 h 1161397"/>
              <a:gd name="connsiteX95" fmla="*/ 5960732 w 6884912"/>
              <a:gd name="connsiteY95" fmla="*/ 220708 h 1161397"/>
              <a:gd name="connsiteX96" fmla="*/ 6029542 w 6884912"/>
              <a:gd name="connsiteY96" fmla="*/ 210339 h 1161397"/>
              <a:gd name="connsiteX97" fmla="*/ 6141123 w 6884912"/>
              <a:gd name="connsiteY97" fmla="*/ 159923 h 1161397"/>
              <a:gd name="connsiteX98" fmla="*/ 6290640 w 6884912"/>
              <a:gd name="connsiteY98" fmla="*/ 167441 h 1161397"/>
              <a:gd name="connsiteX99" fmla="*/ 6322806 w 6884912"/>
              <a:gd name="connsiteY99" fmla="*/ 213293 h 1161397"/>
              <a:gd name="connsiteX100" fmla="*/ 6380420 w 6884912"/>
              <a:gd name="connsiteY100" fmla="*/ 173195 h 1161397"/>
              <a:gd name="connsiteX101" fmla="*/ 6507891 w 6884912"/>
              <a:gd name="connsiteY101" fmla="*/ 118474 h 1161397"/>
              <a:gd name="connsiteX102" fmla="*/ 6571807 w 6884912"/>
              <a:gd name="connsiteY102" fmla="*/ 98636 h 1161397"/>
              <a:gd name="connsiteX103" fmla="*/ 6671880 w 6884912"/>
              <a:gd name="connsiteY103" fmla="*/ 82931 h 1161397"/>
              <a:gd name="connsiteX104" fmla="*/ 6702266 w 6884912"/>
              <a:gd name="connsiteY104" fmla="*/ 75470 h 1161397"/>
              <a:gd name="connsiteX105" fmla="*/ 6845802 w 6884912"/>
              <a:gd name="connsiteY105" fmla="*/ 24496 h 1161397"/>
              <a:gd name="connsiteX106" fmla="*/ 6884912 w 6884912"/>
              <a:gd name="connsiteY106"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67875 w 6884912"/>
              <a:gd name="connsiteY7" fmla="*/ 1051976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213420 w 6884912"/>
              <a:gd name="connsiteY6" fmla="*/ 1056868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242716 w 6884912"/>
              <a:gd name="connsiteY20" fmla="*/ 698052 h 1161397"/>
              <a:gd name="connsiteX21" fmla="*/ 1299977 w 6884912"/>
              <a:gd name="connsiteY21" fmla="*/ 639196 h 1161397"/>
              <a:gd name="connsiteX22" fmla="*/ 1326190 w 6884912"/>
              <a:gd name="connsiteY22" fmla="*/ 625955 h 1161397"/>
              <a:gd name="connsiteX23" fmla="*/ 1339600 w 6884912"/>
              <a:gd name="connsiteY23" fmla="*/ 616295 h 1161397"/>
              <a:gd name="connsiteX24" fmla="*/ 1340054 w 6884912"/>
              <a:gd name="connsiteY24" fmla="*/ 614022 h 1161397"/>
              <a:gd name="connsiteX25" fmla="*/ 1391606 w 6884912"/>
              <a:gd name="connsiteY25" fmla="*/ 615229 h 1161397"/>
              <a:gd name="connsiteX26" fmla="*/ 1397565 w 6884912"/>
              <a:gd name="connsiteY26" fmla="*/ 611490 h 1161397"/>
              <a:gd name="connsiteX27" fmla="*/ 1432302 w 6884912"/>
              <a:gd name="connsiteY27" fmla="*/ 617267 h 1161397"/>
              <a:gd name="connsiteX28" fmla="*/ 1449644 w 6884912"/>
              <a:gd name="connsiteY28" fmla="*/ 617591 h 1161397"/>
              <a:gd name="connsiteX29" fmla="*/ 1455793 w 6884912"/>
              <a:gd name="connsiteY29" fmla="*/ 623174 h 1161397"/>
              <a:gd name="connsiteX30" fmla="*/ 1480758 w 6884912"/>
              <a:gd name="connsiteY30" fmla="*/ 620863 h 1161397"/>
              <a:gd name="connsiteX31" fmla="*/ 1483154 w 6884912"/>
              <a:gd name="connsiteY31" fmla="*/ 618527 h 1161397"/>
              <a:gd name="connsiteX32" fmla="*/ 1505495 w 6884912"/>
              <a:gd name="connsiteY32" fmla="*/ 624325 h 1161397"/>
              <a:gd name="connsiteX33" fmla="*/ 1526340 w 6884912"/>
              <a:gd name="connsiteY33" fmla="*/ 638496 h 1161397"/>
              <a:gd name="connsiteX34" fmla="*/ 1731986 w 6884912"/>
              <a:gd name="connsiteY34" fmla="*/ 589682 h 1161397"/>
              <a:gd name="connsiteX35" fmla="*/ 1927935 w 6884912"/>
              <a:gd name="connsiteY35" fmla="*/ 628540 h 1161397"/>
              <a:gd name="connsiteX36" fmla="*/ 2039075 w 6884912"/>
              <a:gd name="connsiteY36" fmla="*/ 599964 h 1161397"/>
              <a:gd name="connsiteX37" fmla="*/ 2066980 w 6884912"/>
              <a:gd name="connsiteY37" fmla="*/ 550413 h 1161397"/>
              <a:gd name="connsiteX38" fmla="*/ 2352236 w 6884912"/>
              <a:gd name="connsiteY38" fmla="*/ 519602 h 1161397"/>
              <a:gd name="connsiteX39" fmla="*/ 2420791 w 6884912"/>
              <a:gd name="connsiteY39" fmla="*/ 492826 h 1161397"/>
              <a:gd name="connsiteX40" fmla="*/ 2489932 w 6884912"/>
              <a:gd name="connsiteY40" fmla="*/ 507864 h 1161397"/>
              <a:gd name="connsiteX41" fmla="*/ 2512917 w 6884912"/>
              <a:gd name="connsiteY41" fmla="*/ 489127 h 1161397"/>
              <a:gd name="connsiteX42" fmla="*/ 2516783 w 6884912"/>
              <a:gd name="connsiteY42" fmla="*/ 485473 h 1161397"/>
              <a:gd name="connsiteX43" fmla="*/ 2534360 w 6884912"/>
              <a:gd name="connsiteY43" fmla="*/ 480064 h 1161397"/>
              <a:gd name="connsiteX44" fmla="*/ 2536691 w 6884912"/>
              <a:gd name="connsiteY44" fmla="*/ 467018 h 1161397"/>
              <a:gd name="connsiteX45" fmla="*/ 2561265 w 6884912"/>
              <a:gd name="connsiteY45" fmla="*/ 450623 h 1161397"/>
              <a:gd name="connsiteX46" fmla="*/ 2594349 w 6884912"/>
              <a:gd name="connsiteY46" fmla="*/ 443884 h 1161397"/>
              <a:gd name="connsiteX47" fmla="*/ 2754324 w 6884912"/>
              <a:gd name="connsiteY47" fmla="*/ 424766 h 1161397"/>
              <a:gd name="connsiteX48" fmla="*/ 2848470 w 6884912"/>
              <a:gd name="connsiteY48" fmla="*/ 405966 h 1161397"/>
              <a:gd name="connsiteX49" fmla="*/ 2881772 w 6884912"/>
              <a:gd name="connsiteY49" fmla="*/ 387260 h 1161397"/>
              <a:gd name="connsiteX50" fmla="*/ 2929932 w 6884912"/>
              <a:gd name="connsiteY50" fmla="*/ 368912 h 1161397"/>
              <a:gd name="connsiteX51" fmla="*/ 3013020 w 6884912"/>
              <a:gd name="connsiteY51" fmla="*/ 327578 h 1161397"/>
              <a:gd name="connsiteX52" fmla="*/ 3222191 w 6884912"/>
              <a:gd name="connsiteY52" fmla="*/ 307887 h 1161397"/>
              <a:gd name="connsiteX53" fmla="*/ 3227953 w 6884912"/>
              <a:gd name="connsiteY53" fmla="*/ 297650 h 1161397"/>
              <a:gd name="connsiteX54" fmla="*/ 3510042 w 6884912"/>
              <a:gd name="connsiteY54" fmla="*/ 311820 h 1161397"/>
              <a:gd name="connsiteX55" fmla="*/ 3626773 w 6884912"/>
              <a:gd name="connsiteY55" fmla="*/ 290452 h 1161397"/>
              <a:gd name="connsiteX56" fmla="*/ 3666217 w 6884912"/>
              <a:gd name="connsiteY56" fmla="*/ 273255 h 1161397"/>
              <a:gd name="connsiteX57" fmla="*/ 3732427 w 6884912"/>
              <a:gd name="connsiteY57" fmla="*/ 245039 h 1161397"/>
              <a:gd name="connsiteX58" fmla="*/ 3777022 w 6884912"/>
              <a:gd name="connsiteY58" fmla="*/ 200276 h 1161397"/>
              <a:gd name="connsiteX59" fmla="*/ 3791246 w 6884912"/>
              <a:gd name="connsiteY59" fmla="*/ 189996 h 1161397"/>
              <a:gd name="connsiteX60" fmla="*/ 3819864 w 6884912"/>
              <a:gd name="connsiteY60" fmla="*/ 194605 h 1161397"/>
              <a:gd name="connsiteX61" fmla="*/ 3830398 w 6884912"/>
              <a:gd name="connsiteY61" fmla="*/ 188383 h 1161397"/>
              <a:gd name="connsiteX62" fmla="*/ 3834360 w 6884912"/>
              <a:gd name="connsiteY62" fmla="*/ 188992 h 1161397"/>
              <a:gd name="connsiteX63" fmla="*/ 3843715 w 6884912"/>
              <a:gd name="connsiteY63" fmla="*/ 188752 h 1161397"/>
              <a:gd name="connsiteX64" fmla="*/ 3842609 w 6884912"/>
              <a:gd name="connsiteY64" fmla="*/ 197386 h 1161397"/>
              <a:gd name="connsiteX65" fmla="*/ 3853961 w 6884912"/>
              <a:gd name="connsiteY65" fmla="*/ 213380 h 1161397"/>
              <a:gd name="connsiteX66" fmla="*/ 3907640 w 6884912"/>
              <a:gd name="connsiteY66" fmla="*/ 207568 h 1161397"/>
              <a:gd name="connsiteX67" fmla="*/ 3910449 w 6884912"/>
              <a:gd name="connsiteY67" fmla="*/ 197808 h 1161397"/>
              <a:gd name="connsiteX68" fmla="*/ 3917197 w 6884912"/>
              <a:gd name="connsiteY68" fmla="*/ 196121 h 1161397"/>
              <a:gd name="connsiteX69" fmla="*/ 3922400 w 6884912"/>
              <a:gd name="connsiteY69" fmla="*/ 205056 h 1161397"/>
              <a:gd name="connsiteX70" fmla="*/ 4013061 w 6884912"/>
              <a:gd name="connsiteY70" fmla="*/ 224874 h 1161397"/>
              <a:gd name="connsiteX71" fmla="*/ 4220717 w 6884912"/>
              <a:gd name="connsiteY71" fmla="*/ 192946 h 1161397"/>
              <a:gd name="connsiteX72" fmla="*/ 4228802 w 6884912"/>
              <a:gd name="connsiteY72" fmla="*/ 201468 h 1161397"/>
              <a:gd name="connsiteX73" fmla="*/ 4289361 w 6884912"/>
              <a:gd name="connsiteY73" fmla="*/ 196642 h 1161397"/>
              <a:gd name="connsiteX74" fmla="*/ 4498913 w 6884912"/>
              <a:gd name="connsiteY74" fmla="*/ 118915 h 1161397"/>
              <a:gd name="connsiteX75" fmla="*/ 4617330 w 6884912"/>
              <a:gd name="connsiteY75" fmla="*/ 111163 h 1161397"/>
              <a:gd name="connsiteX76" fmla="*/ 4659778 w 6884912"/>
              <a:gd name="connsiteY76" fmla="*/ 118219 h 1161397"/>
              <a:gd name="connsiteX77" fmla="*/ 4730870 w 6884912"/>
              <a:gd name="connsiteY77" fmla="*/ 129432 h 1161397"/>
              <a:gd name="connsiteX78" fmla="*/ 4844073 w 6884912"/>
              <a:gd name="connsiteY78" fmla="*/ 161768 h 1161397"/>
              <a:gd name="connsiteX79" fmla="*/ 4856454 w 6884912"/>
              <a:gd name="connsiteY79" fmla="*/ 130488 h 1161397"/>
              <a:gd name="connsiteX80" fmla="*/ 4920038 w 6884912"/>
              <a:gd name="connsiteY80" fmla="*/ 140418 h 1161397"/>
              <a:gd name="connsiteX81" fmla="*/ 5016639 w 6884912"/>
              <a:gd name="connsiteY81" fmla="*/ 158905 h 1161397"/>
              <a:gd name="connsiteX82" fmla="*/ 5072009 w 6884912"/>
              <a:gd name="connsiteY82" fmla="*/ 161502 h 1161397"/>
              <a:gd name="connsiteX83" fmla="*/ 5223626 w 6884912"/>
              <a:gd name="connsiteY83" fmla="*/ 177356 h 1161397"/>
              <a:gd name="connsiteX84" fmla="*/ 5375773 w 6884912"/>
              <a:gd name="connsiteY84" fmla="*/ 199913 h 1161397"/>
              <a:gd name="connsiteX85" fmla="*/ 5467502 w 6884912"/>
              <a:gd name="connsiteY85" fmla="*/ 250963 h 1161397"/>
              <a:gd name="connsiteX86" fmla="*/ 5592395 w 6884912"/>
              <a:gd name="connsiteY86" fmla="*/ 265434 h 1161397"/>
              <a:gd name="connsiteX87" fmla="*/ 5613532 w 6884912"/>
              <a:gd name="connsiteY87" fmla="*/ 273379 h 1161397"/>
              <a:gd name="connsiteX88" fmla="*/ 5642173 w 6884912"/>
              <a:gd name="connsiteY88" fmla="*/ 266904 h 1161397"/>
              <a:gd name="connsiteX89" fmla="*/ 5756910 w 6884912"/>
              <a:gd name="connsiteY89" fmla="*/ 239211 h 1161397"/>
              <a:gd name="connsiteX90" fmla="*/ 5846667 w 6884912"/>
              <a:gd name="connsiteY90" fmla="*/ 201786 h 1161397"/>
              <a:gd name="connsiteX91" fmla="*/ 5960732 w 6884912"/>
              <a:gd name="connsiteY91" fmla="*/ 220708 h 1161397"/>
              <a:gd name="connsiteX92" fmla="*/ 6029542 w 6884912"/>
              <a:gd name="connsiteY92" fmla="*/ 210339 h 1161397"/>
              <a:gd name="connsiteX93" fmla="*/ 6141123 w 6884912"/>
              <a:gd name="connsiteY93" fmla="*/ 159923 h 1161397"/>
              <a:gd name="connsiteX94" fmla="*/ 6290640 w 6884912"/>
              <a:gd name="connsiteY94" fmla="*/ 167441 h 1161397"/>
              <a:gd name="connsiteX95" fmla="*/ 6322806 w 6884912"/>
              <a:gd name="connsiteY95" fmla="*/ 213293 h 1161397"/>
              <a:gd name="connsiteX96" fmla="*/ 6380420 w 6884912"/>
              <a:gd name="connsiteY96" fmla="*/ 173195 h 1161397"/>
              <a:gd name="connsiteX97" fmla="*/ 6507891 w 6884912"/>
              <a:gd name="connsiteY97" fmla="*/ 118474 h 1161397"/>
              <a:gd name="connsiteX98" fmla="*/ 6571807 w 6884912"/>
              <a:gd name="connsiteY98" fmla="*/ 98636 h 1161397"/>
              <a:gd name="connsiteX99" fmla="*/ 6671880 w 6884912"/>
              <a:gd name="connsiteY99" fmla="*/ 82931 h 1161397"/>
              <a:gd name="connsiteX100" fmla="*/ 6702266 w 6884912"/>
              <a:gd name="connsiteY100" fmla="*/ 75470 h 1161397"/>
              <a:gd name="connsiteX101" fmla="*/ 6845802 w 6884912"/>
              <a:gd name="connsiteY101" fmla="*/ 24496 h 1161397"/>
              <a:gd name="connsiteX102" fmla="*/ 6884912 w 6884912"/>
              <a:gd name="connsiteY10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66947 w 6884912"/>
              <a:gd name="connsiteY16" fmla="*/ 700762 h 1161397"/>
              <a:gd name="connsiteX17" fmla="*/ 1178135 w 6884912"/>
              <a:gd name="connsiteY17" fmla="*/ 698631 h 1161397"/>
              <a:gd name="connsiteX18" fmla="*/ 1178301 w 6884912"/>
              <a:gd name="connsiteY18" fmla="*/ 698094 h 1161397"/>
              <a:gd name="connsiteX19" fmla="*/ 1242716 w 6884912"/>
              <a:gd name="connsiteY19" fmla="*/ 698052 h 1161397"/>
              <a:gd name="connsiteX20" fmla="*/ 1299977 w 6884912"/>
              <a:gd name="connsiteY20" fmla="*/ 639196 h 1161397"/>
              <a:gd name="connsiteX21" fmla="*/ 1326190 w 6884912"/>
              <a:gd name="connsiteY21" fmla="*/ 625955 h 1161397"/>
              <a:gd name="connsiteX22" fmla="*/ 1339600 w 6884912"/>
              <a:gd name="connsiteY22" fmla="*/ 616295 h 1161397"/>
              <a:gd name="connsiteX23" fmla="*/ 1340054 w 6884912"/>
              <a:gd name="connsiteY23" fmla="*/ 614022 h 1161397"/>
              <a:gd name="connsiteX24" fmla="*/ 1391606 w 6884912"/>
              <a:gd name="connsiteY24" fmla="*/ 615229 h 1161397"/>
              <a:gd name="connsiteX25" fmla="*/ 1397565 w 6884912"/>
              <a:gd name="connsiteY25" fmla="*/ 611490 h 1161397"/>
              <a:gd name="connsiteX26" fmla="*/ 1432302 w 6884912"/>
              <a:gd name="connsiteY26" fmla="*/ 617267 h 1161397"/>
              <a:gd name="connsiteX27" fmla="*/ 1449644 w 6884912"/>
              <a:gd name="connsiteY27" fmla="*/ 617591 h 1161397"/>
              <a:gd name="connsiteX28" fmla="*/ 1455793 w 6884912"/>
              <a:gd name="connsiteY28" fmla="*/ 623174 h 1161397"/>
              <a:gd name="connsiteX29" fmla="*/ 1480758 w 6884912"/>
              <a:gd name="connsiteY29" fmla="*/ 620863 h 1161397"/>
              <a:gd name="connsiteX30" fmla="*/ 1483154 w 6884912"/>
              <a:gd name="connsiteY30" fmla="*/ 618527 h 1161397"/>
              <a:gd name="connsiteX31" fmla="*/ 1505495 w 6884912"/>
              <a:gd name="connsiteY31" fmla="*/ 624325 h 1161397"/>
              <a:gd name="connsiteX32" fmla="*/ 1526340 w 6884912"/>
              <a:gd name="connsiteY32" fmla="*/ 638496 h 1161397"/>
              <a:gd name="connsiteX33" fmla="*/ 1731986 w 6884912"/>
              <a:gd name="connsiteY33" fmla="*/ 589682 h 1161397"/>
              <a:gd name="connsiteX34" fmla="*/ 1927935 w 6884912"/>
              <a:gd name="connsiteY34" fmla="*/ 628540 h 1161397"/>
              <a:gd name="connsiteX35" fmla="*/ 2039075 w 6884912"/>
              <a:gd name="connsiteY35" fmla="*/ 599964 h 1161397"/>
              <a:gd name="connsiteX36" fmla="*/ 2066980 w 6884912"/>
              <a:gd name="connsiteY36" fmla="*/ 550413 h 1161397"/>
              <a:gd name="connsiteX37" fmla="*/ 2352236 w 6884912"/>
              <a:gd name="connsiteY37" fmla="*/ 519602 h 1161397"/>
              <a:gd name="connsiteX38" fmla="*/ 2420791 w 6884912"/>
              <a:gd name="connsiteY38" fmla="*/ 492826 h 1161397"/>
              <a:gd name="connsiteX39" fmla="*/ 2489932 w 6884912"/>
              <a:gd name="connsiteY39" fmla="*/ 507864 h 1161397"/>
              <a:gd name="connsiteX40" fmla="*/ 2512917 w 6884912"/>
              <a:gd name="connsiteY40" fmla="*/ 489127 h 1161397"/>
              <a:gd name="connsiteX41" fmla="*/ 2516783 w 6884912"/>
              <a:gd name="connsiteY41" fmla="*/ 485473 h 1161397"/>
              <a:gd name="connsiteX42" fmla="*/ 2534360 w 6884912"/>
              <a:gd name="connsiteY42" fmla="*/ 480064 h 1161397"/>
              <a:gd name="connsiteX43" fmla="*/ 2536691 w 6884912"/>
              <a:gd name="connsiteY43" fmla="*/ 467018 h 1161397"/>
              <a:gd name="connsiteX44" fmla="*/ 2561265 w 6884912"/>
              <a:gd name="connsiteY44" fmla="*/ 450623 h 1161397"/>
              <a:gd name="connsiteX45" fmla="*/ 2594349 w 6884912"/>
              <a:gd name="connsiteY45" fmla="*/ 443884 h 1161397"/>
              <a:gd name="connsiteX46" fmla="*/ 2754324 w 6884912"/>
              <a:gd name="connsiteY46" fmla="*/ 424766 h 1161397"/>
              <a:gd name="connsiteX47" fmla="*/ 2848470 w 6884912"/>
              <a:gd name="connsiteY47" fmla="*/ 405966 h 1161397"/>
              <a:gd name="connsiteX48" fmla="*/ 2881772 w 6884912"/>
              <a:gd name="connsiteY48" fmla="*/ 387260 h 1161397"/>
              <a:gd name="connsiteX49" fmla="*/ 2929932 w 6884912"/>
              <a:gd name="connsiteY49" fmla="*/ 368912 h 1161397"/>
              <a:gd name="connsiteX50" fmla="*/ 3013020 w 6884912"/>
              <a:gd name="connsiteY50" fmla="*/ 327578 h 1161397"/>
              <a:gd name="connsiteX51" fmla="*/ 3222191 w 6884912"/>
              <a:gd name="connsiteY51" fmla="*/ 307887 h 1161397"/>
              <a:gd name="connsiteX52" fmla="*/ 3227953 w 6884912"/>
              <a:gd name="connsiteY52" fmla="*/ 297650 h 1161397"/>
              <a:gd name="connsiteX53" fmla="*/ 3510042 w 6884912"/>
              <a:gd name="connsiteY53" fmla="*/ 311820 h 1161397"/>
              <a:gd name="connsiteX54" fmla="*/ 3626773 w 6884912"/>
              <a:gd name="connsiteY54" fmla="*/ 290452 h 1161397"/>
              <a:gd name="connsiteX55" fmla="*/ 3666217 w 6884912"/>
              <a:gd name="connsiteY55" fmla="*/ 273255 h 1161397"/>
              <a:gd name="connsiteX56" fmla="*/ 3732427 w 6884912"/>
              <a:gd name="connsiteY56" fmla="*/ 245039 h 1161397"/>
              <a:gd name="connsiteX57" fmla="*/ 3777022 w 6884912"/>
              <a:gd name="connsiteY57" fmla="*/ 200276 h 1161397"/>
              <a:gd name="connsiteX58" fmla="*/ 3791246 w 6884912"/>
              <a:gd name="connsiteY58" fmla="*/ 189996 h 1161397"/>
              <a:gd name="connsiteX59" fmla="*/ 3819864 w 6884912"/>
              <a:gd name="connsiteY59" fmla="*/ 194605 h 1161397"/>
              <a:gd name="connsiteX60" fmla="*/ 3830398 w 6884912"/>
              <a:gd name="connsiteY60" fmla="*/ 188383 h 1161397"/>
              <a:gd name="connsiteX61" fmla="*/ 3834360 w 6884912"/>
              <a:gd name="connsiteY61" fmla="*/ 188992 h 1161397"/>
              <a:gd name="connsiteX62" fmla="*/ 3843715 w 6884912"/>
              <a:gd name="connsiteY62" fmla="*/ 188752 h 1161397"/>
              <a:gd name="connsiteX63" fmla="*/ 3842609 w 6884912"/>
              <a:gd name="connsiteY63" fmla="*/ 197386 h 1161397"/>
              <a:gd name="connsiteX64" fmla="*/ 3853961 w 6884912"/>
              <a:gd name="connsiteY64" fmla="*/ 213380 h 1161397"/>
              <a:gd name="connsiteX65" fmla="*/ 3907640 w 6884912"/>
              <a:gd name="connsiteY65" fmla="*/ 207568 h 1161397"/>
              <a:gd name="connsiteX66" fmla="*/ 3910449 w 6884912"/>
              <a:gd name="connsiteY66" fmla="*/ 197808 h 1161397"/>
              <a:gd name="connsiteX67" fmla="*/ 3917197 w 6884912"/>
              <a:gd name="connsiteY67" fmla="*/ 196121 h 1161397"/>
              <a:gd name="connsiteX68" fmla="*/ 3922400 w 6884912"/>
              <a:gd name="connsiteY68" fmla="*/ 205056 h 1161397"/>
              <a:gd name="connsiteX69" fmla="*/ 4013061 w 6884912"/>
              <a:gd name="connsiteY69" fmla="*/ 224874 h 1161397"/>
              <a:gd name="connsiteX70" fmla="*/ 4220717 w 6884912"/>
              <a:gd name="connsiteY70" fmla="*/ 192946 h 1161397"/>
              <a:gd name="connsiteX71" fmla="*/ 4228802 w 6884912"/>
              <a:gd name="connsiteY71" fmla="*/ 201468 h 1161397"/>
              <a:gd name="connsiteX72" fmla="*/ 4289361 w 6884912"/>
              <a:gd name="connsiteY72" fmla="*/ 196642 h 1161397"/>
              <a:gd name="connsiteX73" fmla="*/ 4498913 w 6884912"/>
              <a:gd name="connsiteY73" fmla="*/ 118915 h 1161397"/>
              <a:gd name="connsiteX74" fmla="*/ 4617330 w 6884912"/>
              <a:gd name="connsiteY74" fmla="*/ 111163 h 1161397"/>
              <a:gd name="connsiteX75" fmla="*/ 4659778 w 6884912"/>
              <a:gd name="connsiteY75" fmla="*/ 118219 h 1161397"/>
              <a:gd name="connsiteX76" fmla="*/ 4730870 w 6884912"/>
              <a:gd name="connsiteY76" fmla="*/ 129432 h 1161397"/>
              <a:gd name="connsiteX77" fmla="*/ 4844073 w 6884912"/>
              <a:gd name="connsiteY77" fmla="*/ 161768 h 1161397"/>
              <a:gd name="connsiteX78" fmla="*/ 4856454 w 6884912"/>
              <a:gd name="connsiteY78" fmla="*/ 130488 h 1161397"/>
              <a:gd name="connsiteX79" fmla="*/ 4920038 w 6884912"/>
              <a:gd name="connsiteY79" fmla="*/ 140418 h 1161397"/>
              <a:gd name="connsiteX80" fmla="*/ 5016639 w 6884912"/>
              <a:gd name="connsiteY80" fmla="*/ 158905 h 1161397"/>
              <a:gd name="connsiteX81" fmla="*/ 5072009 w 6884912"/>
              <a:gd name="connsiteY81" fmla="*/ 161502 h 1161397"/>
              <a:gd name="connsiteX82" fmla="*/ 5223626 w 6884912"/>
              <a:gd name="connsiteY82" fmla="*/ 177356 h 1161397"/>
              <a:gd name="connsiteX83" fmla="*/ 5375773 w 6884912"/>
              <a:gd name="connsiteY83" fmla="*/ 199913 h 1161397"/>
              <a:gd name="connsiteX84" fmla="*/ 5467502 w 6884912"/>
              <a:gd name="connsiteY84" fmla="*/ 250963 h 1161397"/>
              <a:gd name="connsiteX85" fmla="*/ 5592395 w 6884912"/>
              <a:gd name="connsiteY85" fmla="*/ 265434 h 1161397"/>
              <a:gd name="connsiteX86" fmla="*/ 5613532 w 6884912"/>
              <a:gd name="connsiteY86" fmla="*/ 273379 h 1161397"/>
              <a:gd name="connsiteX87" fmla="*/ 5642173 w 6884912"/>
              <a:gd name="connsiteY87" fmla="*/ 266904 h 1161397"/>
              <a:gd name="connsiteX88" fmla="*/ 5756910 w 6884912"/>
              <a:gd name="connsiteY88" fmla="*/ 239211 h 1161397"/>
              <a:gd name="connsiteX89" fmla="*/ 5846667 w 6884912"/>
              <a:gd name="connsiteY89" fmla="*/ 201786 h 1161397"/>
              <a:gd name="connsiteX90" fmla="*/ 5960732 w 6884912"/>
              <a:gd name="connsiteY90" fmla="*/ 220708 h 1161397"/>
              <a:gd name="connsiteX91" fmla="*/ 6029542 w 6884912"/>
              <a:gd name="connsiteY91" fmla="*/ 210339 h 1161397"/>
              <a:gd name="connsiteX92" fmla="*/ 6141123 w 6884912"/>
              <a:gd name="connsiteY92" fmla="*/ 159923 h 1161397"/>
              <a:gd name="connsiteX93" fmla="*/ 6290640 w 6884912"/>
              <a:gd name="connsiteY93" fmla="*/ 167441 h 1161397"/>
              <a:gd name="connsiteX94" fmla="*/ 6322806 w 6884912"/>
              <a:gd name="connsiteY94" fmla="*/ 213293 h 1161397"/>
              <a:gd name="connsiteX95" fmla="*/ 6380420 w 6884912"/>
              <a:gd name="connsiteY95" fmla="*/ 173195 h 1161397"/>
              <a:gd name="connsiteX96" fmla="*/ 6507891 w 6884912"/>
              <a:gd name="connsiteY96" fmla="*/ 118474 h 1161397"/>
              <a:gd name="connsiteX97" fmla="*/ 6571807 w 6884912"/>
              <a:gd name="connsiteY97" fmla="*/ 98636 h 1161397"/>
              <a:gd name="connsiteX98" fmla="*/ 6671880 w 6884912"/>
              <a:gd name="connsiteY98" fmla="*/ 82931 h 1161397"/>
              <a:gd name="connsiteX99" fmla="*/ 6702266 w 6884912"/>
              <a:gd name="connsiteY99" fmla="*/ 75470 h 1161397"/>
              <a:gd name="connsiteX100" fmla="*/ 6845802 w 6884912"/>
              <a:gd name="connsiteY100" fmla="*/ 24496 h 1161397"/>
              <a:gd name="connsiteX101" fmla="*/ 6884912 w 6884912"/>
              <a:gd name="connsiteY10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78135 w 6884912"/>
              <a:gd name="connsiteY16" fmla="*/ 698631 h 1161397"/>
              <a:gd name="connsiteX17" fmla="*/ 1178301 w 6884912"/>
              <a:gd name="connsiteY17" fmla="*/ 698094 h 1161397"/>
              <a:gd name="connsiteX18" fmla="*/ 1242716 w 6884912"/>
              <a:gd name="connsiteY18" fmla="*/ 698052 h 1161397"/>
              <a:gd name="connsiteX19" fmla="*/ 1299977 w 6884912"/>
              <a:gd name="connsiteY19" fmla="*/ 639196 h 1161397"/>
              <a:gd name="connsiteX20" fmla="*/ 1326190 w 6884912"/>
              <a:gd name="connsiteY20" fmla="*/ 625955 h 1161397"/>
              <a:gd name="connsiteX21" fmla="*/ 1339600 w 6884912"/>
              <a:gd name="connsiteY21" fmla="*/ 616295 h 1161397"/>
              <a:gd name="connsiteX22" fmla="*/ 1340054 w 6884912"/>
              <a:gd name="connsiteY22" fmla="*/ 614022 h 1161397"/>
              <a:gd name="connsiteX23" fmla="*/ 1391606 w 6884912"/>
              <a:gd name="connsiteY23" fmla="*/ 615229 h 1161397"/>
              <a:gd name="connsiteX24" fmla="*/ 1397565 w 6884912"/>
              <a:gd name="connsiteY24" fmla="*/ 611490 h 1161397"/>
              <a:gd name="connsiteX25" fmla="*/ 1432302 w 6884912"/>
              <a:gd name="connsiteY25" fmla="*/ 617267 h 1161397"/>
              <a:gd name="connsiteX26" fmla="*/ 1449644 w 6884912"/>
              <a:gd name="connsiteY26" fmla="*/ 617591 h 1161397"/>
              <a:gd name="connsiteX27" fmla="*/ 1455793 w 6884912"/>
              <a:gd name="connsiteY27" fmla="*/ 623174 h 1161397"/>
              <a:gd name="connsiteX28" fmla="*/ 1480758 w 6884912"/>
              <a:gd name="connsiteY28" fmla="*/ 620863 h 1161397"/>
              <a:gd name="connsiteX29" fmla="*/ 1483154 w 6884912"/>
              <a:gd name="connsiteY29" fmla="*/ 618527 h 1161397"/>
              <a:gd name="connsiteX30" fmla="*/ 1505495 w 6884912"/>
              <a:gd name="connsiteY30" fmla="*/ 624325 h 1161397"/>
              <a:gd name="connsiteX31" fmla="*/ 1526340 w 6884912"/>
              <a:gd name="connsiteY31" fmla="*/ 638496 h 1161397"/>
              <a:gd name="connsiteX32" fmla="*/ 1731986 w 6884912"/>
              <a:gd name="connsiteY32" fmla="*/ 589682 h 1161397"/>
              <a:gd name="connsiteX33" fmla="*/ 1927935 w 6884912"/>
              <a:gd name="connsiteY33" fmla="*/ 628540 h 1161397"/>
              <a:gd name="connsiteX34" fmla="*/ 2039075 w 6884912"/>
              <a:gd name="connsiteY34" fmla="*/ 599964 h 1161397"/>
              <a:gd name="connsiteX35" fmla="*/ 2066980 w 6884912"/>
              <a:gd name="connsiteY35" fmla="*/ 550413 h 1161397"/>
              <a:gd name="connsiteX36" fmla="*/ 2352236 w 6884912"/>
              <a:gd name="connsiteY36" fmla="*/ 519602 h 1161397"/>
              <a:gd name="connsiteX37" fmla="*/ 2420791 w 6884912"/>
              <a:gd name="connsiteY37" fmla="*/ 492826 h 1161397"/>
              <a:gd name="connsiteX38" fmla="*/ 2489932 w 6884912"/>
              <a:gd name="connsiteY38" fmla="*/ 507864 h 1161397"/>
              <a:gd name="connsiteX39" fmla="*/ 2512917 w 6884912"/>
              <a:gd name="connsiteY39" fmla="*/ 489127 h 1161397"/>
              <a:gd name="connsiteX40" fmla="*/ 2516783 w 6884912"/>
              <a:gd name="connsiteY40" fmla="*/ 485473 h 1161397"/>
              <a:gd name="connsiteX41" fmla="*/ 2534360 w 6884912"/>
              <a:gd name="connsiteY41" fmla="*/ 480064 h 1161397"/>
              <a:gd name="connsiteX42" fmla="*/ 2536691 w 6884912"/>
              <a:gd name="connsiteY42" fmla="*/ 467018 h 1161397"/>
              <a:gd name="connsiteX43" fmla="*/ 2561265 w 6884912"/>
              <a:gd name="connsiteY43" fmla="*/ 450623 h 1161397"/>
              <a:gd name="connsiteX44" fmla="*/ 2594349 w 6884912"/>
              <a:gd name="connsiteY44" fmla="*/ 443884 h 1161397"/>
              <a:gd name="connsiteX45" fmla="*/ 2754324 w 6884912"/>
              <a:gd name="connsiteY45" fmla="*/ 424766 h 1161397"/>
              <a:gd name="connsiteX46" fmla="*/ 2848470 w 6884912"/>
              <a:gd name="connsiteY46" fmla="*/ 405966 h 1161397"/>
              <a:gd name="connsiteX47" fmla="*/ 2881772 w 6884912"/>
              <a:gd name="connsiteY47" fmla="*/ 387260 h 1161397"/>
              <a:gd name="connsiteX48" fmla="*/ 2929932 w 6884912"/>
              <a:gd name="connsiteY48" fmla="*/ 368912 h 1161397"/>
              <a:gd name="connsiteX49" fmla="*/ 3013020 w 6884912"/>
              <a:gd name="connsiteY49" fmla="*/ 327578 h 1161397"/>
              <a:gd name="connsiteX50" fmla="*/ 3222191 w 6884912"/>
              <a:gd name="connsiteY50" fmla="*/ 307887 h 1161397"/>
              <a:gd name="connsiteX51" fmla="*/ 3227953 w 6884912"/>
              <a:gd name="connsiteY51" fmla="*/ 297650 h 1161397"/>
              <a:gd name="connsiteX52" fmla="*/ 3510042 w 6884912"/>
              <a:gd name="connsiteY52" fmla="*/ 311820 h 1161397"/>
              <a:gd name="connsiteX53" fmla="*/ 3626773 w 6884912"/>
              <a:gd name="connsiteY53" fmla="*/ 290452 h 1161397"/>
              <a:gd name="connsiteX54" fmla="*/ 3666217 w 6884912"/>
              <a:gd name="connsiteY54" fmla="*/ 273255 h 1161397"/>
              <a:gd name="connsiteX55" fmla="*/ 3732427 w 6884912"/>
              <a:gd name="connsiteY55" fmla="*/ 245039 h 1161397"/>
              <a:gd name="connsiteX56" fmla="*/ 3777022 w 6884912"/>
              <a:gd name="connsiteY56" fmla="*/ 200276 h 1161397"/>
              <a:gd name="connsiteX57" fmla="*/ 3791246 w 6884912"/>
              <a:gd name="connsiteY57" fmla="*/ 189996 h 1161397"/>
              <a:gd name="connsiteX58" fmla="*/ 3819864 w 6884912"/>
              <a:gd name="connsiteY58" fmla="*/ 194605 h 1161397"/>
              <a:gd name="connsiteX59" fmla="*/ 3830398 w 6884912"/>
              <a:gd name="connsiteY59" fmla="*/ 188383 h 1161397"/>
              <a:gd name="connsiteX60" fmla="*/ 3834360 w 6884912"/>
              <a:gd name="connsiteY60" fmla="*/ 188992 h 1161397"/>
              <a:gd name="connsiteX61" fmla="*/ 3843715 w 6884912"/>
              <a:gd name="connsiteY61" fmla="*/ 188752 h 1161397"/>
              <a:gd name="connsiteX62" fmla="*/ 3842609 w 6884912"/>
              <a:gd name="connsiteY62" fmla="*/ 197386 h 1161397"/>
              <a:gd name="connsiteX63" fmla="*/ 3853961 w 6884912"/>
              <a:gd name="connsiteY63" fmla="*/ 213380 h 1161397"/>
              <a:gd name="connsiteX64" fmla="*/ 3907640 w 6884912"/>
              <a:gd name="connsiteY64" fmla="*/ 207568 h 1161397"/>
              <a:gd name="connsiteX65" fmla="*/ 3910449 w 6884912"/>
              <a:gd name="connsiteY65" fmla="*/ 197808 h 1161397"/>
              <a:gd name="connsiteX66" fmla="*/ 3917197 w 6884912"/>
              <a:gd name="connsiteY66" fmla="*/ 196121 h 1161397"/>
              <a:gd name="connsiteX67" fmla="*/ 3922400 w 6884912"/>
              <a:gd name="connsiteY67" fmla="*/ 205056 h 1161397"/>
              <a:gd name="connsiteX68" fmla="*/ 4013061 w 6884912"/>
              <a:gd name="connsiteY68" fmla="*/ 224874 h 1161397"/>
              <a:gd name="connsiteX69" fmla="*/ 4220717 w 6884912"/>
              <a:gd name="connsiteY69" fmla="*/ 192946 h 1161397"/>
              <a:gd name="connsiteX70" fmla="*/ 4228802 w 6884912"/>
              <a:gd name="connsiteY70" fmla="*/ 201468 h 1161397"/>
              <a:gd name="connsiteX71" fmla="*/ 4289361 w 6884912"/>
              <a:gd name="connsiteY71" fmla="*/ 196642 h 1161397"/>
              <a:gd name="connsiteX72" fmla="*/ 4498913 w 6884912"/>
              <a:gd name="connsiteY72" fmla="*/ 118915 h 1161397"/>
              <a:gd name="connsiteX73" fmla="*/ 4617330 w 6884912"/>
              <a:gd name="connsiteY73" fmla="*/ 111163 h 1161397"/>
              <a:gd name="connsiteX74" fmla="*/ 4659778 w 6884912"/>
              <a:gd name="connsiteY74" fmla="*/ 118219 h 1161397"/>
              <a:gd name="connsiteX75" fmla="*/ 4730870 w 6884912"/>
              <a:gd name="connsiteY75" fmla="*/ 129432 h 1161397"/>
              <a:gd name="connsiteX76" fmla="*/ 4844073 w 6884912"/>
              <a:gd name="connsiteY76" fmla="*/ 161768 h 1161397"/>
              <a:gd name="connsiteX77" fmla="*/ 4856454 w 6884912"/>
              <a:gd name="connsiteY77" fmla="*/ 130488 h 1161397"/>
              <a:gd name="connsiteX78" fmla="*/ 4920038 w 6884912"/>
              <a:gd name="connsiteY78" fmla="*/ 140418 h 1161397"/>
              <a:gd name="connsiteX79" fmla="*/ 5016639 w 6884912"/>
              <a:gd name="connsiteY79" fmla="*/ 158905 h 1161397"/>
              <a:gd name="connsiteX80" fmla="*/ 5072009 w 6884912"/>
              <a:gd name="connsiteY80" fmla="*/ 161502 h 1161397"/>
              <a:gd name="connsiteX81" fmla="*/ 5223626 w 6884912"/>
              <a:gd name="connsiteY81" fmla="*/ 177356 h 1161397"/>
              <a:gd name="connsiteX82" fmla="*/ 5375773 w 6884912"/>
              <a:gd name="connsiteY82" fmla="*/ 199913 h 1161397"/>
              <a:gd name="connsiteX83" fmla="*/ 5467502 w 6884912"/>
              <a:gd name="connsiteY83" fmla="*/ 250963 h 1161397"/>
              <a:gd name="connsiteX84" fmla="*/ 5592395 w 6884912"/>
              <a:gd name="connsiteY84" fmla="*/ 265434 h 1161397"/>
              <a:gd name="connsiteX85" fmla="*/ 5613532 w 6884912"/>
              <a:gd name="connsiteY85" fmla="*/ 273379 h 1161397"/>
              <a:gd name="connsiteX86" fmla="*/ 5642173 w 6884912"/>
              <a:gd name="connsiteY86" fmla="*/ 266904 h 1161397"/>
              <a:gd name="connsiteX87" fmla="*/ 5756910 w 6884912"/>
              <a:gd name="connsiteY87" fmla="*/ 239211 h 1161397"/>
              <a:gd name="connsiteX88" fmla="*/ 5846667 w 6884912"/>
              <a:gd name="connsiteY88" fmla="*/ 201786 h 1161397"/>
              <a:gd name="connsiteX89" fmla="*/ 5960732 w 6884912"/>
              <a:gd name="connsiteY89" fmla="*/ 220708 h 1161397"/>
              <a:gd name="connsiteX90" fmla="*/ 6029542 w 6884912"/>
              <a:gd name="connsiteY90" fmla="*/ 210339 h 1161397"/>
              <a:gd name="connsiteX91" fmla="*/ 6141123 w 6884912"/>
              <a:gd name="connsiteY91" fmla="*/ 159923 h 1161397"/>
              <a:gd name="connsiteX92" fmla="*/ 6290640 w 6884912"/>
              <a:gd name="connsiteY92" fmla="*/ 167441 h 1161397"/>
              <a:gd name="connsiteX93" fmla="*/ 6322806 w 6884912"/>
              <a:gd name="connsiteY93" fmla="*/ 213293 h 1161397"/>
              <a:gd name="connsiteX94" fmla="*/ 6380420 w 6884912"/>
              <a:gd name="connsiteY94" fmla="*/ 173195 h 1161397"/>
              <a:gd name="connsiteX95" fmla="*/ 6507891 w 6884912"/>
              <a:gd name="connsiteY95" fmla="*/ 118474 h 1161397"/>
              <a:gd name="connsiteX96" fmla="*/ 6571807 w 6884912"/>
              <a:gd name="connsiteY96" fmla="*/ 98636 h 1161397"/>
              <a:gd name="connsiteX97" fmla="*/ 6671880 w 6884912"/>
              <a:gd name="connsiteY97" fmla="*/ 82931 h 1161397"/>
              <a:gd name="connsiteX98" fmla="*/ 6702266 w 6884912"/>
              <a:gd name="connsiteY98" fmla="*/ 75470 h 1161397"/>
              <a:gd name="connsiteX99" fmla="*/ 6845802 w 6884912"/>
              <a:gd name="connsiteY99" fmla="*/ 24496 h 1161397"/>
              <a:gd name="connsiteX100" fmla="*/ 6884912 w 6884912"/>
              <a:gd name="connsiteY10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178301 w 6884912"/>
              <a:gd name="connsiteY16" fmla="*/ 698094 h 1161397"/>
              <a:gd name="connsiteX17" fmla="*/ 1242716 w 6884912"/>
              <a:gd name="connsiteY17" fmla="*/ 698052 h 1161397"/>
              <a:gd name="connsiteX18" fmla="*/ 1299977 w 6884912"/>
              <a:gd name="connsiteY18" fmla="*/ 639196 h 1161397"/>
              <a:gd name="connsiteX19" fmla="*/ 1326190 w 6884912"/>
              <a:gd name="connsiteY19" fmla="*/ 625955 h 1161397"/>
              <a:gd name="connsiteX20" fmla="*/ 1339600 w 6884912"/>
              <a:gd name="connsiteY20" fmla="*/ 616295 h 1161397"/>
              <a:gd name="connsiteX21" fmla="*/ 1340054 w 6884912"/>
              <a:gd name="connsiteY21" fmla="*/ 614022 h 1161397"/>
              <a:gd name="connsiteX22" fmla="*/ 1391606 w 6884912"/>
              <a:gd name="connsiteY22" fmla="*/ 615229 h 1161397"/>
              <a:gd name="connsiteX23" fmla="*/ 1397565 w 6884912"/>
              <a:gd name="connsiteY23" fmla="*/ 611490 h 1161397"/>
              <a:gd name="connsiteX24" fmla="*/ 1432302 w 6884912"/>
              <a:gd name="connsiteY24" fmla="*/ 617267 h 1161397"/>
              <a:gd name="connsiteX25" fmla="*/ 1449644 w 6884912"/>
              <a:gd name="connsiteY25" fmla="*/ 617591 h 1161397"/>
              <a:gd name="connsiteX26" fmla="*/ 1455793 w 6884912"/>
              <a:gd name="connsiteY26" fmla="*/ 623174 h 1161397"/>
              <a:gd name="connsiteX27" fmla="*/ 1480758 w 6884912"/>
              <a:gd name="connsiteY27" fmla="*/ 620863 h 1161397"/>
              <a:gd name="connsiteX28" fmla="*/ 1483154 w 6884912"/>
              <a:gd name="connsiteY28" fmla="*/ 618527 h 1161397"/>
              <a:gd name="connsiteX29" fmla="*/ 1505495 w 6884912"/>
              <a:gd name="connsiteY29" fmla="*/ 624325 h 1161397"/>
              <a:gd name="connsiteX30" fmla="*/ 1526340 w 6884912"/>
              <a:gd name="connsiteY30" fmla="*/ 638496 h 1161397"/>
              <a:gd name="connsiteX31" fmla="*/ 1731986 w 6884912"/>
              <a:gd name="connsiteY31" fmla="*/ 589682 h 1161397"/>
              <a:gd name="connsiteX32" fmla="*/ 1927935 w 6884912"/>
              <a:gd name="connsiteY32" fmla="*/ 628540 h 1161397"/>
              <a:gd name="connsiteX33" fmla="*/ 2039075 w 6884912"/>
              <a:gd name="connsiteY33" fmla="*/ 599964 h 1161397"/>
              <a:gd name="connsiteX34" fmla="*/ 2066980 w 6884912"/>
              <a:gd name="connsiteY34" fmla="*/ 550413 h 1161397"/>
              <a:gd name="connsiteX35" fmla="*/ 2352236 w 6884912"/>
              <a:gd name="connsiteY35" fmla="*/ 519602 h 1161397"/>
              <a:gd name="connsiteX36" fmla="*/ 2420791 w 6884912"/>
              <a:gd name="connsiteY36" fmla="*/ 492826 h 1161397"/>
              <a:gd name="connsiteX37" fmla="*/ 2489932 w 6884912"/>
              <a:gd name="connsiteY37" fmla="*/ 507864 h 1161397"/>
              <a:gd name="connsiteX38" fmla="*/ 2512917 w 6884912"/>
              <a:gd name="connsiteY38" fmla="*/ 489127 h 1161397"/>
              <a:gd name="connsiteX39" fmla="*/ 2516783 w 6884912"/>
              <a:gd name="connsiteY39" fmla="*/ 485473 h 1161397"/>
              <a:gd name="connsiteX40" fmla="*/ 2534360 w 6884912"/>
              <a:gd name="connsiteY40" fmla="*/ 480064 h 1161397"/>
              <a:gd name="connsiteX41" fmla="*/ 2536691 w 6884912"/>
              <a:gd name="connsiteY41" fmla="*/ 467018 h 1161397"/>
              <a:gd name="connsiteX42" fmla="*/ 2561265 w 6884912"/>
              <a:gd name="connsiteY42" fmla="*/ 450623 h 1161397"/>
              <a:gd name="connsiteX43" fmla="*/ 2594349 w 6884912"/>
              <a:gd name="connsiteY43" fmla="*/ 443884 h 1161397"/>
              <a:gd name="connsiteX44" fmla="*/ 2754324 w 6884912"/>
              <a:gd name="connsiteY44" fmla="*/ 424766 h 1161397"/>
              <a:gd name="connsiteX45" fmla="*/ 2848470 w 6884912"/>
              <a:gd name="connsiteY45" fmla="*/ 405966 h 1161397"/>
              <a:gd name="connsiteX46" fmla="*/ 2881772 w 6884912"/>
              <a:gd name="connsiteY46" fmla="*/ 387260 h 1161397"/>
              <a:gd name="connsiteX47" fmla="*/ 2929932 w 6884912"/>
              <a:gd name="connsiteY47" fmla="*/ 368912 h 1161397"/>
              <a:gd name="connsiteX48" fmla="*/ 3013020 w 6884912"/>
              <a:gd name="connsiteY48" fmla="*/ 327578 h 1161397"/>
              <a:gd name="connsiteX49" fmla="*/ 3222191 w 6884912"/>
              <a:gd name="connsiteY49" fmla="*/ 307887 h 1161397"/>
              <a:gd name="connsiteX50" fmla="*/ 3227953 w 6884912"/>
              <a:gd name="connsiteY50" fmla="*/ 297650 h 1161397"/>
              <a:gd name="connsiteX51" fmla="*/ 3510042 w 6884912"/>
              <a:gd name="connsiteY51" fmla="*/ 311820 h 1161397"/>
              <a:gd name="connsiteX52" fmla="*/ 3626773 w 6884912"/>
              <a:gd name="connsiteY52" fmla="*/ 290452 h 1161397"/>
              <a:gd name="connsiteX53" fmla="*/ 3666217 w 6884912"/>
              <a:gd name="connsiteY53" fmla="*/ 273255 h 1161397"/>
              <a:gd name="connsiteX54" fmla="*/ 3732427 w 6884912"/>
              <a:gd name="connsiteY54" fmla="*/ 245039 h 1161397"/>
              <a:gd name="connsiteX55" fmla="*/ 3777022 w 6884912"/>
              <a:gd name="connsiteY55" fmla="*/ 200276 h 1161397"/>
              <a:gd name="connsiteX56" fmla="*/ 3791246 w 6884912"/>
              <a:gd name="connsiteY56" fmla="*/ 189996 h 1161397"/>
              <a:gd name="connsiteX57" fmla="*/ 3819864 w 6884912"/>
              <a:gd name="connsiteY57" fmla="*/ 194605 h 1161397"/>
              <a:gd name="connsiteX58" fmla="*/ 3830398 w 6884912"/>
              <a:gd name="connsiteY58" fmla="*/ 188383 h 1161397"/>
              <a:gd name="connsiteX59" fmla="*/ 3834360 w 6884912"/>
              <a:gd name="connsiteY59" fmla="*/ 188992 h 1161397"/>
              <a:gd name="connsiteX60" fmla="*/ 3843715 w 6884912"/>
              <a:gd name="connsiteY60" fmla="*/ 188752 h 1161397"/>
              <a:gd name="connsiteX61" fmla="*/ 3842609 w 6884912"/>
              <a:gd name="connsiteY61" fmla="*/ 197386 h 1161397"/>
              <a:gd name="connsiteX62" fmla="*/ 3853961 w 6884912"/>
              <a:gd name="connsiteY62" fmla="*/ 213380 h 1161397"/>
              <a:gd name="connsiteX63" fmla="*/ 3907640 w 6884912"/>
              <a:gd name="connsiteY63" fmla="*/ 207568 h 1161397"/>
              <a:gd name="connsiteX64" fmla="*/ 3910449 w 6884912"/>
              <a:gd name="connsiteY64" fmla="*/ 197808 h 1161397"/>
              <a:gd name="connsiteX65" fmla="*/ 3917197 w 6884912"/>
              <a:gd name="connsiteY65" fmla="*/ 196121 h 1161397"/>
              <a:gd name="connsiteX66" fmla="*/ 3922400 w 6884912"/>
              <a:gd name="connsiteY66" fmla="*/ 205056 h 1161397"/>
              <a:gd name="connsiteX67" fmla="*/ 4013061 w 6884912"/>
              <a:gd name="connsiteY67" fmla="*/ 224874 h 1161397"/>
              <a:gd name="connsiteX68" fmla="*/ 4220717 w 6884912"/>
              <a:gd name="connsiteY68" fmla="*/ 192946 h 1161397"/>
              <a:gd name="connsiteX69" fmla="*/ 4228802 w 6884912"/>
              <a:gd name="connsiteY69" fmla="*/ 201468 h 1161397"/>
              <a:gd name="connsiteX70" fmla="*/ 4289361 w 6884912"/>
              <a:gd name="connsiteY70" fmla="*/ 196642 h 1161397"/>
              <a:gd name="connsiteX71" fmla="*/ 4498913 w 6884912"/>
              <a:gd name="connsiteY71" fmla="*/ 118915 h 1161397"/>
              <a:gd name="connsiteX72" fmla="*/ 4617330 w 6884912"/>
              <a:gd name="connsiteY72" fmla="*/ 111163 h 1161397"/>
              <a:gd name="connsiteX73" fmla="*/ 4659778 w 6884912"/>
              <a:gd name="connsiteY73" fmla="*/ 118219 h 1161397"/>
              <a:gd name="connsiteX74" fmla="*/ 4730870 w 6884912"/>
              <a:gd name="connsiteY74" fmla="*/ 129432 h 1161397"/>
              <a:gd name="connsiteX75" fmla="*/ 4844073 w 6884912"/>
              <a:gd name="connsiteY75" fmla="*/ 161768 h 1161397"/>
              <a:gd name="connsiteX76" fmla="*/ 4856454 w 6884912"/>
              <a:gd name="connsiteY76" fmla="*/ 130488 h 1161397"/>
              <a:gd name="connsiteX77" fmla="*/ 4920038 w 6884912"/>
              <a:gd name="connsiteY77" fmla="*/ 140418 h 1161397"/>
              <a:gd name="connsiteX78" fmla="*/ 5016639 w 6884912"/>
              <a:gd name="connsiteY78" fmla="*/ 158905 h 1161397"/>
              <a:gd name="connsiteX79" fmla="*/ 5072009 w 6884912"/>
              <a:gd name="connsiteY79" fmla="*/ 161502 h 1161397"/>
              <a:gd name="connsiteX80" fmla="*/ 5223626 w 6884912"/>
              <a:gd name="connsiteY80" fmla="*/ 177356 h 1161397"/>
              <a:gd name="connsiteX81" fmla="*/ 5375773 w 6884912"/>
              <a:gd name="connsiteY81" fmla="*/ 199913 h 1161397"/>
              <a:gd name="connsiteX82" fmla="*/ 5467502 w 6884912"/>
              <a:gd name="connsiteY82" fmla="*/ 250963 h 1161397"/>
              <a:gd name="connsiteX83" fmla="*/ 5592395 w 6884912"/>
              <a:gd name="connsiteY83" fmla="*/ 265434 h 1161397"/>
              <a:gd name="connsiteX84" fmla="*/ 5613532 w 6884912"/>
              <a:gd name="connsiteY84" fmla="*/ 273379 h 1161397"/>
              <a:gd name="connsiteX85" fmla="*/ 5642173 w 6884912"/>
              <a:gd name="connsiteY85" fmla="*/ 266904 h 1161397"/>
              <a:gd name="connsiteX86" fmla="*/ 5756910 w 6884912"/>
              <a:gd name="connsiteY86" fmla="*/ 239211 h 1161397"/>
              <a:gd name="connsiteX87" fmla="*/ 5846667 w 6884912"/>
              <a:gd name="connsiteY87" fmla="*/ 201786 h 1161397"/>
              <a:gd name="connsiteX88" fmla="*/ 5960732 w 6884912"/>
              <a:gd name="connsiteY88" fmla="*/ 220708 h 1161397"/>
              <a:gd name="connsiteX89" fmla="*/ 6029542 w 6884912"/>
              <a:gd name="connsiteY89" fmla="*/ 210339 h 1161397"/>
              <a:gd name="connsiteX90" fmla="*/ 6141123 w 6884912"/>
              <a:gd name="connsiteY90" fmla="*/ 159923 h 1161397"/>
              <a:gd name="connsiteX91" fmla="*/ 6290640 w 6884912"/>
              <a:gd name="connsiteY91" fmla="*/ 167441 h 1161397"/>
              <a:gd name="connsiteX92" fmla="*/ 6322806 w 6884912"/>
              <a:gd name="connsiteY92" fmla="*/ 213293 h 1161397"/>
              <a:gd name="connsiteX93" fmla="*/ 6380420 w 6884912"/>
              <a:gd name="connsiteY93" fmla="*/ 173195 h 1161397"/>
              <a:gd name="connsiteX94" fmla="*/ 6507891 w 6884912"/>
              <a:gd name="connsiteY94" fmla="*/ 118474 h 1161397"/>
              <a:gd name="connsiteX95" fmla="*/ 6571807 w 6884912"/>
              <a:gd name="connsiteY95" fmla="*/ 98636 h 1161397"/>
              <a:gd name="connsiteX96" fmla="*/ 6671880 w 6884912"/>
              <a:gd name="connsiteY96" fmla="*/ 82931 h 1161397"/>
              <a:gd name="connsiteX97" fmla="*/ 6702266 w 6884912"/>
              <a:gd name="connsiteY97" fmla="*/ 75470 h 1161397"/>
              <a:gd name="connsiteX98" fmla="*/ 6845802 w 6884912"/>
              <a:gd name="connsiteY98" fmla="*/ 24496 h 1161397"/>
              <a:gd name="connsiteX99" fmla="*/ 6884912 w 6884912"/>
              <a:gd name="connsiteY9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7166 w 6884912"/>
              <a:gd name="connsiteY14" fmla="*/ 744338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6884912" h="1161397">
                <a:moveTo>
                  <a:pt x="6884912" y="0"/>
                </a:moveTo>
                <a:lnTo>
                  <a:pt x="6884912" y="1161397"/>
                </a:lnTo>
                <a:lnTo>
                  <a:pt x="0" y="1161397"/>
                </a:lnTo>
                <a:lnTo>
                  <a:pt x="27135" y="1147460"/>
                </a:lnTo>
                <a:cubicBezTo>
                  <a:pt x="57431" y="1167048"/>
                  <a:pt x="61886" y="1088181"/>
                  <a:pt x="115388" y="1111320"/>
                </a:cubicBezTo>
                <a:cubicBezTo>
                  <a:pt x="146435" y="1096221"/>
                  <a:pt x="156823" y="1079485"/>
                  <a:pt x="213420" y="1056868"/>
                </a:cubicBezTo>
                <a:cubicBezTo>
                  <a:pt x="288217" y="1040787"/>
                  <a:pt x="383333" y="1044881"/>
                  <a:pt x="454970" y="1023343"/>
                </a:cubicBezTo>
                <a:cubicBezTo>
                  <a:pt x="440966" y="999969"/>
                  <a:pt x="571419" y="1006841"/>
                  <a:pt x="548162" y="984908"/>
                </a:cubicBezTo>
                <a:cubicBezTo>
                  <a:pt x="561321" y="956563"/>
                  <a:pt x="637415" y="1010272"/>
                  <a:pt x="651408" y="984938"/>
                </a:cubicBezTo>
                <a:cubicBezTo>
                  <a:pt x="671652" y="980952"/>
                  <a:pt x="698726" y="950833"/>
                  <a:pt x="723108" y="941904"/>
                </a:cubicBezTo>
                <a:cubicBezTo>
                  <a:pt x="760262" y="946949"/>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6251" y="768649"/>
                  <a:pt x="1137166" y="744338"/>
                </a:cubicBezTo>
                <a:lnTo>
                  <a:pt x="1207847" y="689087"/>
                </a:lnTo>
                <a:cubicBezTo>
                  <a:pt x="1226429" y="687736"/>
                  <a:pt x="1222409" y="707958"/>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cubicBezTo>
                  <a:pt x="1339751" y="615537"/>
                  <a:pt x="1339903" y="614780"/>
                  <a:pt x="1340054" y="614022"/>
                </a:cubicBez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61730" y="317407"/>
                  <a:pt x="3186369" y="312875"/>
                  <a:pt x="3222191" y="307887"/>
                </a:cubicBezTo>
                <a:cubicBezTo>
                  <a:pt x="3223593" y="304249"/>
                  <a:pt x="3179978" y="296995"/>
                  <a:pt x="3227953" y="297650"/>
                </a:cubicBezTo>
                <a:cubicBezTo>
                  <a:pt x="3275928" y="298306"/>
                  <a:pt x="3443572" y="313020"/>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62781" y="222856"/>
                  <a:pt x="4184760" y="196847"/>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61586" y="136690"/>
                  <a:pt x="4823142" y="161592"/>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7769" y="214252"/>
                  <a:pt x="6349573" y="188998"/>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lnTo>
                  <a:pt x="6884912"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A63313B7-3007-48A7-BE97-9A74C1121E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3" y="792481"/>
            <a:ext cx="4067694" cy="531020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508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Image 1" descr="preencoded.png">
            <a:extLst>
              <a:ext uri="{FF2B5EF4-FFF2-40B4-BE49-F238E27FC236}">
                <a16:creationId xmlns:a16="http://schemas.microsoft.com/office/drawing/2014/main" id="{63B833F9-DD04-65D7-A30B-86B9B45090DF}"/>
              </a:ext>
            </a:extLst>
          </p:cNvPr>
          <p:cNvPicPr>
            <a:picLocks noChangeAspect="1"/>
          </p:cNvPicPr>
          <p:nvPr/>
        </p:nvPicPr>
        <p:blipFill>
          <a:blip r:embed="rId2"/>
          <a:srcRect t="10317" r="2" b="2"/>
          <a:stretch/>
        </p:blipFill>
        <p:spPr>
          <a:xfrm>
            <a:off x="723899" y="969818"/>
            <a:ext cx="3704013" cy="4976553"/>
          </a:xfrm>
          <a:prstGeom prst="rect">
            <a:avLst/>
          </a:prstGeom>
          <a:ln w="228600" cap="sq" cmpd="thickThin">
            <a:solidFill>
              <a:srgbClr val="000000"/>
            </a:solidFill>
            <a:prstDash val="solid"/>
            <a:miter lim="800000"/>
          </a:ln>
          <a:effectLst>
            <a:innerShdw blurRad="76200">
              <a:srgbClr val="000000"/>
            </a:innerShdw>
          </a:effectLst>
        </p:spPr>
      </p:pic>
      <p:sp>
        <p:nvSpPr>
          <p:cNvPr id="39" name="Rectangle 6">
            <a:extLst>
              <a:ext uri="{FF2B5EF4-FFF2-40B4-BE49-F238E27FC236}">
                <a16:creationId xmlns:a16="http://schemas.microsoft.com/office/drawing/2014/main" id="{3FD46A31-BFB8-4D6E-8A49-A2DC0DEDA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6507" y="5869654"/>
            <a:ext cx="1367625"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 name="Diagram 3">
            <a:extLst>
              <a:ext uri="{FF2B5EF4-FFF2-40B4-BE49-F238E27FC236}">
                <a16:creationId xmlns:a16="http://schemas.microsoft.com/office/drawing/2014/main" id="{558B1F86-C3E0-27D3-D81A-CD940EB71006}"/>
              </a:ext>
            </a:extLst>
          </p:cNvPr>
          <p:cNvGraphicFramePr/>
          <p:nvPr>
            <p:extLst>
              <p:ext uri="{D42A27DB-BD31-4B8C-83A1-F6EECF244321}">
                <p14:modId xmlns:p14="http://schemas.microsoft.com/office/powerpoint/2010/main" val="3317352066"/>
              </p:ext>
            </p:extLst>
          </p:nvPr>
        </p:nvGraphicFramePr>
        <p:xfrm>
          <a:off x="4924035" y="1867530"/>
          <a:ext cx="6905625" cy="43400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Picture 2">
            <a:extLst>
              <a:ext uri="{FF2B5EF4-FFF2-40B4-BE49-F238E27FC236}">
                <a16:creationId xmlns:a16="http://schemas.microsoft.com/office/drawing/2014/main" id="{D112FDE8-64E9-38E9-8E5A-F0611043642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013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11" descr="Boxes and roller conveyor">
            <a:extLst>
              <a:ext uri="{FF2B5EF4-FFF2-40B4-BE49-F238E27FC236}">
                <a16:creationId xmlns:a16="http://schemas.microsoft.com/office/drawing/2014/main" id="{44CF99C5-C1B3-38E2-E90A-563B423EE874}"/>
              </a:ext>
            </a:extLst>
          </p:cNvPr>
          <p:cNvPicPr>
            <a:picLocks noChangeAspect="1"/>
          </p:cNvPicPr>
          <p:nvPr/>
        </p:nvPicPr>
        <p:blipFill>
          <a:blip r:embed="rId2"/>
          <a:srcRect t="5387" b="19627"/>
          <a:stretch/>
        </p:blipFill>
        <p:spPr>
          <a:xfrm>
            <a:off x="20" y="10"/>
            <a:ext cx="12191980" cy="6857990"/>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pic>
        <p:nvPicPr>
          <p:cNvPr id="2" name="Picture 2">
            <a:extLst>
              <a:ext uri="{FF2B5EF4-FFF2-40B4-BE49-F238E27FC236}">
                <a16:creationId xmlns:a16="http://schemas.microsoft.com/office/drawing/2014/main" id="{F7C2E803-6FFE-9E3D-5262-6AE8B960DD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6125" y="95250"/>
            <a:ext cx="1133475" cy="113347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7" name="TextBox 2">
            <a:extLst>
              <a:ext uri="{FF2B5EF4-FFF2-40B4-BE49-F238E27FC236}">
                <a16:creationId xmlns:a16="http://schemas.microsoft.com/office/drawing/2014/main" id="{1A687B53-DD75-C5BD-7CEF-7132C0BFC745}"/>
              </a:ext>
            </a:extLst>
          </p:cNvPr>
          <p:cNvGraphicFramePr/>
          <p:nvPr>
            <p:extLst>
              <p:ext uri="{D42A27DB-BD31-4B8C-83A1-F6EECF244321}">
                <p14:modId xmlns:p14="http://schemas.microsoft.com/office/powerpoint/2010/main" val="969250993"/>
              </p:ext>
            </p:extLst>
          </p:nvPr>
        </p:nvGraphicFramePr>
        <p:xfrm>
          <a:off x="828675" y="15589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035604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299</TotalTime>
  <Words>900</Words>
  <Application>Microsoft Office PowerPoint</Application>
  <PresentationFormat>Widescreen</PresentationFormat>
  <Paragraphs>139</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Aptos Display</vt:lpstr>
      <vt:lpstr>Arial</vt:lpstr>
      <vt:lpstr>Calibri</vt:lpstr>
      <vt:lpstr>Times New Roman</vt:lpstr>
      <vt:lpstr>Office Theme</vt:lpstr>
      <vt:lpstr>Product name: Wine</vt:lpstr>
      <vt:lpstr>A Journey into Winemaking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Deepti Jagannath Meher(MBA-24)</dc:creator>
  <cp:lastModifiedBy>Deepti Jagannath Meher(MBA-24)</cp:lastModifiedBy>
  <cp:revision>10</cp:revision>
  <dcterms:created xsi:type="dcterms:W3CDTF">2024-08-06T14:43:52Z</dcterms:created>
  <dcterms:modified xsi:type="dcterms:W3CDTF">2024-08-15T11:24:17Z</dcterms:modified>
</cp:coreProperties>
</file>

<file path=docProps/thumbnail.jpeg>
</file>